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256" r:id="rId2"/>
    <p:sldId id="257" r:id="rId3"/>
    <p:sldId id="470" r:id="rId4"/>
    <p:sldId id="298" r:id="rId5"/>
    <p:sldId id="260" r:id="rId6"/>
    <p:sldId id="471" r:id="rId7"/>
    <p:sldId id="301" r:id="rId8"/>
    <p:sldId id="302" r:id="rId9"/>
    <p:sldId id="303" r:id="rId10"/>
    <p:sldId id="304" r:id="rId11"/>
    <p:sldId id="305" r:id="rId12"/>
    <p:sldId id="306" r:id="rId13"/>
    <p:sldId id="307" r:id="rId14"/>
    <p:sldId id="308" r:id="rId15"/>
    <p:sldId id="418" r:id="rId16"/>
    <p:sldId id="269" r:id="rId17"/>
    <p:sldId id="289" r:id="rId18"/>
    <p:sldId id="290" r:id="rId19"/>
    <p:sldId id="291" r:id="rId20"/>
    <p:sldId id="286" r:id="rId21"/>
    <p:sldId id="292" r:id="rId22"/>
    <p:sldId id="297" r:id="rId23"/>
    <p:sldId id="472" r:id="rId24"/>
    <p:sldId id="293" r:id="rId25"/>
    <p:sldId id="296" r:id="rId26"/>
    <p:sldId id="309" r:id="rId27"/>
    <p:sldId id="310" r:id="rId28"/>
    <p:sldId id="311" r:id="rId29"/>
    <p:sldId id="313" r:id="rId30"/>
    <p:sldId id="314" r:id="rId31"/>
    <p:sldId id="315" r:id="rId32"/>
    <p:sldId id="317" r:id="rId33"/>
    <p:sldId id="318" r:id="rId34"/>
    <p:sldId id="319" r:id="rId35"/>
    <p:sldId id="320" r:id="rId36"/>
    <p:sldId id="321" r:id="rId37"/>
    <p:sldId id="316" r:id="rId38"/>
    <p:sldId id="312" r:id="rId39"/>
    <p:sldId id="322" r:id="rId40"/>
    <p:sldId id="323" r:id="rId41"/>
    <p:sldId id="324" r:id="rId42"/>
    <p:sldId id="325" r:id="rId43"/>
    <p:sldId id="330" r:id="rId44"/>
    <p:sldId id="326" r:id="rId45"/>
    <p:sldId id="328" r:id="rId46"/>
    <p:sldId id="329" r:id="rId47"/>
    <p:sldId id="336" r:id="rId48"/>
    <p:sldId id="331" r:id="rId49"/>
    <p:sldId id="332" r:id="rId50"/>
    <p:sldId id="337" r:id="rId51"/>
    <p:sldId id="338" r:id="rId52"/>
    <p:sldId id="339" r:id="rId53"/>
    <p:sldId id="340" r:id="rId54"/>
    <p:sldId id="349" r:id="rId55"/>
    <p:sldId id="350" r:id="rId56"/>
    <p:sldId id="351" r:id="rId57"/>
    <p:sldId id="352" r:id="rId58"/>
    <p:sldId id="353" r:id="rId59"/>
    <p:sldId id="341" r:id="rId60"/>
    <p:sldId id="374" r:id="rId61"/>
    <p:sldId id="375" r:id="rId62"/>
    <p:sldId id="404" r:id="rId63"/>
    <p:sldId id="405" r:id="rId64"/>
    <p:sldId id="406" r:id="rId65"/>
    <p:sldId id="407" r:id="rId66"/>
    <p:sldId id="376" r:id="rId67"/>
    <p:sldId id="377" r:id="rId68"/>
    <p:sldId id="378" r:id="rId69"/>
    <p:sldId id="408" r:id="rId70"/>
    <p:sldId id="409" r:id="rId71"/>
    <p:sldId id="419" r:id="rId72"/>
    <p:sldId id="411" r:id="rId73"/>
    <p:sldId id="420" r:id="rId74"/>
    <p:sldId id="427" r:id="rId75"/>
    <p:sldId id="428" r:id="rId76"/>
    <p:sldId id="429" r:id="rId77"/>
    <p:sldId id="430" r:id="rId78"/>
    <p:sldId id="431" r:id="rId79"/>
    <p:sldId id="432" r:id="rId80"/>
    <p:sldId id="433" r:id="rId81"/>
    <p:sldId id="434" r:id="rId82"/>
    <p:sldId id="435" r:id="rId83"/>
    <p:sldId id="436" r:id="rId84"/>
    <p:sldId id="437" r:id="rId85"/>
    <p:sldId id="438" r:id="rId86"/>
    <p:sldId id="439" r:id="rId87"/>
    <p:sldId id="440" r:id="rId88"/>
    <p:sldId id="441" r:id="rId89"/>
    <p:sldId id="466" r:id="rId90"/>
    <p:sldId id="467" r:id="rId91"/>
    <p:sldId id="468" r:id="rId92"/>
    <p:sldId id="442" r:id="rId93"/>
    <p:sldId id="451" r:id="rId94"/>
    <p:sldId id="443" r:id="rId95"/>
    <p:sldId id="444" r:id="rId96"/>
    <p:sldId id="445" r:id="rId97"/>
    <p:sldId id="446" r:id="rId98"/>
    <p:sldId id="447" r:id="rId99"/>
    <p:sldId id="448" r:id="rId100"/>
    <p:sldId id="449" r:id="rId101"/>
    <p:sldId id="452" r:id="rId102"/>
    <p:sldId id="453" r:id="rId103"/>
    <p:sldId id="454" r:id="rId104"/>
    <p:sldId id="455" r:id="rId105"/>
    <p:sldId id="456" r:id="rId106"/>
    <p:sldId id="457" r:id="rId107"/>
    <p:sldId id="458" r:id="rId108"/>
    <p:sldId id="459" r:id="rId109"/>
    <p:sldId id="460" r:id="rId110"/>
    <p:sldId id="461" r:id="rId111"/>
    <p:sldId id="462" r:id="rId112"/>
    <p:sldId id="463" r:id="rId113"/>
    <p:sldId id="464" r:id="rId114"/>
    <p:sldId id="465" r:id="rId115"/>
    <p:sldId id="469" r:id="rId116"/>
    <p:sldId id="266" r:id="rId117"/>
  </p:sldIdLst>
  <p:sldSz cx="9144000" cy="6858000" type="screen4x3"/>
  <p:notesSz cx="6858000" cy="9144000"/>
  <p:custDataLst>
    <p:tags r:id="rId119"/>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p:scale>
          <a:sx n="10" d="100"/>
          <a:sy n="10" d="100"/>
        </p:scale>
        <p:origin x="-102" y="-2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37" Type="http://schemas.openxmlformats.org/officeDocument/2006/relationships/slide" Target="slides/slide36.xml" /><Relationship Id="rId53" Type="http://schemas.openxmlformats.org/officeDocument/2006/relationships/slide" Target="slides/slide52.xml" /><Relationship Id="rId58" Type="http://schemas.openxmlformats.org/officeDocument/2006/relationships/slide" Target="slides/slide57.xml" /><Relationship Id="rId74" Type="http://schemas.openxmlformats.org/officeDocument/2006/relationships/slide" Target="slides/slide73.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tableStyles" Target="tableStyles.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90" Type="http://schemas.openxmlformats.org/officeDocument/2006/relationships/slide" Target="slides/slide89.xml" /><Relationship Id="rId95" Type="http://schemas.openxmlformats.org/officeDocument/2006/relationships/slide" Target="slides/slide94.xml" /><Relationship Id="rId19" Type="http://schemas.openxmlformats.org/officeDocument/2006/relationships/slide" Target="slides/slide1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13" Type="http://schemas.openxmlformats.org/officeDocument/2006/relationships/slide" Target="slides/slide112.xml" /><Relationship Id="rId118" Type="http://schemas.openxmlformats.org/officeDocument/2006/relationships/notesMaster" Target="notesMasters/notesMaster1.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viewProps" Target="viewProps.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slide" Target="slides/slide102.xml" /><Relationship Id="rId108" Type="http://schemas.openxmlformats.org/officeDocument/2006/relationships/slide" Target="slides/slide107.xml" /><Relationship Id="rId116" Type="http://schemas.openxmlformats.org/officeDocument/2006/relationships/slide" Target="slides/slide115.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11" Type="http://schemas.openxmlformats.org/officeDocument/2006/relationships/slide" Target="slides/slide110.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slide" Target="slides/slide105.xml" /><Relationship Id="rId114" Type="http://schemas.openxmlformats.org/officeDocument/2006/relationships/slide" Target="slides/slide113.xml" /><Relationship Id="rId119" Type="http://schemas.openxmlformats.org/officeDocument/2006/relationships/tags" Target="tags/tag1.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presProps" Target="presProps.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FBA2AE3-4F69-4EAD-ACC9-678BA1843F42}"/>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cs typeface="Arial" charset="0"/>
              </a:defRPr>
            </a:lvl1pPr>
          </a:lstStyle>
          <a:p>
            <a:pPr>
              <a:defRPr/>
            </a:pPr>
            <a:endParaRPr lang="en-US"/>
          </a:p>
        </p:txBody>
      </p:sp>
      <p:sp>
        <p:nvSpPr>
          <p:cNvPr id="3" name="Date Placeholder 2">
            <a:extLst>
              <a:ext uri="{FF2B5EF4-FFF2-40B4-BE49-F238E27FC236}">
                <a16:creationId xmlns:a16="http://schemas.microsoft.com/office/drawing/2014/main" id="{ECAA660A-7AF5-4541-A4AE-7BA7642C6CB6}"/>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cs typeface="Arial" charset="0"/>
              </a:defRPr>
            </a:lvl1pPr>
          </a:lstStyle>
          <a:p>
            <a:pPr>
              <a:defRPr/>
            </a:pPr>
            <a:fld id="{F5CACD69-5C2C-4991-A444-7E518B63F33E}" type="datetimeFigureOut">
              <a:rPr lang="en-US"/>
              <a:pPr>
                <a:defRPr/>
              </a:pPr>
              <a:t>9/14/2021</a:t>
            </a:fld>
            <a:endParaRPr lang="en-US"/>
          </a:p>
        </p:txBody>
      </p:sp>
      <p:sp>
        <p:nvSpPr>
          <p:cNvPr id="4" name="Slide Image Placeholder 3">
            <a:extLst>
              <a:ext uri="{FF2B5EF4-FFF2-40B4-BE49-F238E27FC236}">
                <a16:creationId xmlns:a16="http://schemas.microsoft.com/office/drawing/2014/main" id="{ED0AD986-8C36-431A-9AAC-A139F18CBFF7}"/>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024203-2DCC-4D37-B2FF-CCB147B28E52}"/>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9CF9713B-CAFE-405A-B52F-A212AEDC4B4B}"/>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cs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FE0BBEE1-F3AF-4ED0-A615-A78A1F02C1C4}"/>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5B378248-88D9-4B9E-9AC7-023FC380701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456AAC65-BD28-414A-9D2D-262F4ED440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574C40F1-5E38-4233-9787-B2ADD3968A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580" name="Slide Number Placeholder 3">
            <a:extLst>
              <a:ext uri="{FF2B5EF4-FFF2-40B4-BE49-F238E27FC236}">
                <a16:creationId xmlns:a16="http://schemas.microsoft.com/office/drawing/2014/main" id="{0C04E228-A0E1-475D-9C6E-D682DACFE85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4D040A6-7AC2-475E-B7E9-0DDF173B44DD}" type="slidenum">
              <a:rPr lang="en-US" altLang="en-US" smtClean="0"/>
              <a:pPr/>
              <a:t>10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noProof="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a:extLst>
              <a:ext uri="{FF2B5EF4-FFF2-40B4-BE49-F238E27FC236}">
                <a16:creationId xmlns:a16="http://schemas.microsoft.com/office/drawing/2014/main" id="{056C6936-69CE-4E7F-B968-009D52B55AEF}"/>
              </a:ext>
            </a:extLst>
          </p:cNvPr>
          <p:cNvSpPr>
            <a:spLocks noGrp="1" noChangeArrowheads="1"/>
          </p:cNvSpPr>
          <p:nvPr>
            <p:ph type="dt" sz="half" idx="10"/>
          </p:nvPr>
        </p:nvSpPr>
        <p:spPr/>
        <p:txBody>
          <a:bodyPr/>
          <a:lstStyle>
            <a:lvl1pPr>
              <a:defRPr/>
            </a:lvl1pPr>
          </a:lstStyle>
          <a:p>
            <a:pPr>
              <a:defRPr/>
            </a:pPr>
            <a:fld id="{0A542E79-3A70-46AE-BB48-47213E4F0A83}" type="datetime1">
              <a:rPr lang="en-US" altLang="en-US"/>
              <a:pPr>
                <a:defRPr/>
              </a:pPr>
              <a:t>9/14/2021</a:t>
            </a:fld>
            <a:endParaRPr lang="en-US" altLang="en-US"/>
          </a:p>
        </p:txBody>
      </p:sp>
      <p:sp>
        <p:nvSpPr>
          <p:cNvPr id="5" name="Footer Placeholder 4">
            <a:extLst>
              <a:ext uri="{FF2B5EF4-FFF2-40B4-BE49-F238E27FC236}">
                <a16:creationId xmlns:a16="http://schemas.microsoft.com/office/drawing/2014/main" id="{5077C021-1731-4467-8D9E-510CA7415FF1}"/>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2DEFA91B-26C9-4C38-BEDF-D5DFEFC60F04}"/>
              </a:ext>
            </a:extLst>
          </p:cNvPr>
          <p:cNvSpPr>
            <a:spLocks noGrp="1"/>
          </p:cNvSpPr>
          <p:nvPr>
            <p:ph type="sldNum" sz="quarter" idx="12"/>
          </p:nvPr>
        </p:nvSpPr>
        <p:spPr/>
        <p:txBody>
          <a:bodyPr/>
          <a:lstStyle>
            <a:lvl1pPr>
              <a:defRPr/>
            </a:lvl1pPr>
          </a:lstStyle>
          <a:p>
            <a:pPr>
              <a:defRPr/>
            </a:pPr>
            <a:fld id="{C0F6A931-880B-46BC-9599-0E7392552B58}" type="slidenum">
              <a:rPr lang="en-US" altLang="en-US"/>
              <a:pPr>
                <a:defRPr/>
              </a:pPr>
              <a:t>‹#›</a:t>
            </a:fld>
            <a:endParaRPr lang="en-US" altLang="en-US"/>
          </a:p>
        </p:txBody>
      </p:sp>
    </p:spTree>
    <p:extLst>
      <p:ext uri="{BB962C8B-B14F-4D97-AF65-F5344CB8AC3E}">
        <p14:creationId xmlns:p14="http://schemas.microsoft.com/office/powerpoint/2010/main" val="402503741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Vertical Text Placeholder 2"/>
          <p:cNvSpPr>
            <a:spLocks noGrp="1"/>
          </p:cNvSpPr>
          <p:nvPr>
            <p:ph type="body" orient="vert" idx="1"/>
          </p:nvPr>
        </p:nvSpPr>
        <p:spPr>
          <a:xfrm>
            <a:off x="457200" y="1600200"/>
            <a:ext cx="8229600" cy="4525963"/>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A918D7E1-5EBC-44C5-A2C4-523683FF6A20}"/>
              </a:ext>
            </a:extLst>
          </p:cNvPr>
          <p:cNvSpPr>
            <a:spLocks noGrp="1" noChangeArrowheads="1"/>
          </p:cNvSpPr>
          <p:nvPr>
            <p:ph type="dt" sz="half" idx="10"/>
          </p:nvPr>
        </p:nvSpPr>
        <p:spPr/>
        <p:txBody>
          <a:bodyPr/>
          <a:lstStyle>
            <a:lvl1pPr>
              <a:defRPr/>
            </a:lvl1pPr>
          </a:lstStyle>
          <a:p>
            <a:pPr>
              <a:defRPr/>
            </a:pPr>
            <a:fld id="{F3278B69-F2A5-41CC-8AAF-06A5F2E5363C}" type="datetime1">
              <a:rPr lang="en-US" altLang="en-US"/>
              <a:pPr>
                <a:defRPr/>
              </a:pPr>
              <a:t>9/14/2021</a:t>
            </a:fld>
            <a:endParaRPr lang="en-US" altLang="en-US"/>
          </a:p>
        </p:txBody>
      </p:sp>
      <p:sp>
        <p:nvSpPr>
          <p:cNvPr id="5" name="Footer Placeholder 4">
            <a:extLst>
              <a:ext uri="{FF2B5EF4-FFF2-40B4-BE49-F238E27FC236}">
                <a16:creationId xmlns:a16="http://schemas.microsoft.com/office/drawing/2014/main" id="{D6363BAE-D98C-4762-A092-B4D3A9693330}"/>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6D6CC8BB-C1B0-4AB8-A79D-5CD563D7747B}"/>
              </a:ext>
            </a:extLst>
          </p:cNvPr>
          <p:cNvSpPr>
            <a:spLocks noGrp="1"/>
          </p:cNvSpPr>
          <p:nvPr>
            <p:ph type="sldNum" sz="quarter" idx="12"/>
          </p:nvPr>
        </p:nvSpPr>
        <p:spPr/>
        <p:txBody>
          <a:bodyPr/>
          <a:lstStyle>
            <a:lvl1pPr>
              <a:defRPr/>
            </a:lvl1pPr>
          </a:lstStyle>
          <a:p>
            <a:pPr>
              <a:defRPr/>
            </a:pPr>
            <a:fld id="{76E4C320-BC05-46CE-807F-E6E31DD40465}" type="slidenum">
              <a:rPr lang="en-US" altLang="en-US"/>
              <a:pPr>
                <a:defRPr/>
              </a:pPr>
              <a:t>‹#›</a:t>
            </a:fld>
            <a:endParaRPr lang="en-US" altLang="en-US"/>
          </a:p>
        </p:txBody>
      </p:sp>
    </p:spTree>
    <p:extLst>
      <p:ext uri="{BB962C8B-B14F-4D97-AF65-F5344CB8AC3E}">
        <p14:creationId xmlns:p14="http://schemas.microsoft.com/office/powerpoint/2010/main" val="268423793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9D6A7AAF-33F6-4848-A9FE-B4265E13927D}"/>
              </a:ext>
            </a:extLst>
          </p:cNvPr>
          <p:cNvSpPr>
            <a:spLocks noGrp="1" noChangeArrowheads="1"/>
          </p:cNvSpPr>
          <p:nvPr>
            <p:ph type="dt" sz="half" idx="10"/>
          </p:nvPr>
        </p:nvSpPr>
        <p:spPr/>
        <p:txBody>
          <a:bodyPr/>
          <a:lstStyle>
            <a:lvl1pPr>
              <a:defRPr/>
            </a:lvl1pPr>
          </a:lstStyle>
          <a:p>
            <a:pPr>
              <a:defRPr/>
            </a:pPr>
            <a:fld id="{C28C5F2A-2DA1-464E-89C9-5E0FE7532E30}" type="datetime1">
              <a:rPr lang="en-US" altLang="en-US"/>
              <a:pPr>
                <a:defRPr/>
              </a:pPr>
              <a:t>9/14/2021</a:t>
            </a:fld>
            <a:endParaRPr lang="en-US" altLang="en-US"/>
          </a:p>
        </p:txBody>
      </p:sp>
      <p:sp>
        <p:nvSpPr>
          <p:cNvPr id="5" name="Footer Placeholder 4">
            <a:extLst>
              <a:ext uri="{FF2B5EF4-FFF2-40B4-BE49-F238E27FC236}">
                <a16:creationId xmlns:a16="http://schemas.microsoft.com/office/drawing/2014/main" id="{0612B700-A481-42DB-A40C-00D913DA8473}"/>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CD6A0007-B477-4ED2-955D-4A612C206DFF}"/>
              </a:ext>
            </a:extLst>
          </p:cNvPr>
          <p:cNvSpPr>
            <a:spLocks noGrp="1"/>
          </p:cNvSpPr>
          <p:nvPr>
            <p:ph type="sldNum" sz="quarter" idx="12"/>
          </p:nvPr>
        </p:nvSpPr>
        <p:spPr/>
        <p:txBody>
          <a:bodyPr/>
          <a:lstStyle>
            <a:lvl1pPr>
              <a:defRPr/>
            </a:lvl1pPr>
          </a:lstStyle>
          <a:p>
            <a:pPr>
              <a:defRPr/>
            </a:pPr>
            <a:fld id="{C67B0E9C-FDA5-469D-89F2-179B33521EF4}" type="slidenum">
              <a:rPr lang="en-US" altLang="en-US"/>
              <a:pPr>
                <a:defRPr/>
              </a:pPr>
              <a:t>‹#›</a:t>
            </a:fld>
            <a:endParaRPr lang="en-US" altLang="en-US"/>
          </a:p>
        </p:txBody>
      </p:sp>
    </p:spTree>
    <p:extLst>
      <p:ext uri="{BB962C8B-B14F-4D97-AF65-F5344CB8AC3E}">
        <p14:creationId xmlns:p14="http://schemas.microsoft.com/office/powerpoint/2010/main" val="153388784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Content Placeholder 2"/>
          <p:cNvSpPr>
            <a:spLocks noGrp="1"/>
          </p:cNvSpPr>
          <p:nvPr>
            <p:ph idx="1"/>
          </p:nvPr>
        </p:nvSpPr>
        <p:spPr>
          <a:xfrm>
            <a:off x="457200" y="1600200"/>
            <a:ext cx="8229600" cy="4525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67E41348-E36D-431B-B3C2-4F8D6A2D4209}"/>
              </a:ext>
            </a:extLst>
          </p:cNvPr>
          <p:cNvSpPr>
            <a:spLocks noGrp="1" noChangeArrowheads="1"/>
          </p:cNvSpPr>
          <p:nvPr>
            <p:ph type="dt" sz="half" idx="10"/>
          </p:nvPr>
        </p:nvSpPr>
        <p:spPr/>
        <p:txBody>
          <a:bodyPr/>
          <a:lstStyle>
            <a:lvl1pPr>
              <a:defRPr/>
            </a:lvl1pPr>
          </a:lstStyle>
          <a:p>
            <a:pPr>
              <a:defRPr/>
            </a:pPr>
            <a:fld id="{003889DD-7FD1-4724-852D-DE4281D63FCB}" type="datetime1">
              <a:rPr lang="en-US" altLang="en-US"/>
              <a:pPr>
                <a:defRPr/>
              </a:pPr>
              <a:t>9/14/2021</a:t>
            </a:fld>
            <a:endParaRPr lang="en-US" altLang="en-US"/>
          </a:p>
        </p:txBody>
      </p:sp>
      <p:sp>
        <p:nvSpPr>
          <p:cNvPr id="5" name="Footer Placeholder 4">
            <a:extLst>
              <a:ext uri="{FF2B5EF4-FFF2-40B4-BE49-F238E27FC236}">
                <a16:creationId xmlns:a16="http://schemas.microsoft.com/office/drawing/2014/main" id="{41F62033-744E-409C-A775-C16C6C0ADE85}"/>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B1B5F956-12AF-48D8-A190-4F2DFC70E2F5}"/>
              </a:ext>
            </a:extLst>
          </p:cNvPr>
          <p:cNvSpPr>
            <a:spLocks noGrp="1"/>
          </p:cNvSpPr>
          <p:nvPr>
            <p:ph type="sldNum" sz="quarter" idx="12"/>
          </p:nvPr>
        </p:nvSpPr>
        <p:spPr/>
        <p:txBody>
          <a:bodyPr/>
          <a:lstStyle>
            <a:lvl1pPr>
              <a:defRPr/>
            </a:lvl1pPr>
          </a:lstStyle>
          <a:p>
            <a:pPr>
              <a:defRPr/>
            </a:pPr>
            <a:fld id="{D585B00B-0895-41F3-B9CD-5EE4A979D273}" type="slidenum">
              <a:rPr lang="en-US" altLang="en-US"/>
              <a:pPr>
                <a:defRPr/>
              </a:pPr>
              <a:t>‹#›</a:t>
            </a:fld>
            <a:endParaRPr lang="en-US" altLang="en-US"/>
          </a:p>
        </p:txBody>
      </p:sp>
    </p:spTree>
    <p:extLst>
      <p:ext uri="{BB962C8B-B14F-4D97-AF65-F5344CB8AC3E}">
        <p14:creationId xmlns:p14="http://schemas.microsoft.com/office/powerpoint/2010/main" val="148022513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noProof="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29EE9182-80B0-4E9E-9E69-C80CFBCABE7A}"/>
              </a:ext>
            </a:extLst>
          </p:cNvPr>
          <p:cNvSpPr>
            <a:spLocks noGrp="1" noChangeArrowheads="1"/>
          </p:cNvSpPr>
          <p:nvPr>
            <p:ph type="dt" sz="half" idx="10"/>
          </p:nvPr>
        </p:nvSpPr>
        <p:spPr/>
        <p:txBody>
          <a:bodyPr/>
          <a:lstStyle>
            <a:lvl1pPr>
              <a:defRPr/>
            </a:lvl1pPr>
          </a:lstStyle>
          <a:p>
            <a:pPr>
              <a:defRPr/>
            </a:pPr>
            <a:fld id="{49D2B657-14B7-46C9-BD9C-357F1E367A1B}" type="datetime1">
              <a:rPr lang="en-US" altLang="en-US"/>
              <a:pPr>
                <a:defRPr/>
              </a:pPr>
              <a:t>9/14/2021</a:t>
            </a:fld>
            <a:endParaRPr lang="en-US" altLang="en-US"/>
          </a:p>
        </p:txBody>
      </p:sp>
      <p:sp>
        <p:nvSpPr>
          <p:cNvPr id="5" name="Footer Placeholder 4">
            <a:extLst>
              <a:ext uri="{FF2B5EF4-FFF2-40B4-BE49-F238E27FC236}">
                <a16:creationId xmlns:a16="http://schemas.microsoft.com/office/drawing/2014/main" id="{83DC7D86-82AE-49F9-9495-434BF54A979D}"/>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E56C6C6C-224F-49D4-B9CE-A18BD30B52B7}"/>
              </a:ext>
            </a:extLst>
          </p:cNvPr>
          <p:cNvSpPr>
            <a:spLocks noGrp="1"/>
          </p:cNvSpPr>
          <p:nvPr>
            <p:ph type="sldNum" sz="quarter" idx="12"/>
          </p:nvPr>
        </p:nvSpPr>
        <p:spPr/>
        <p:txBody>
          <a:bodyPr/>
          <a:lstStyle>
            <a:lvl1pPr>
              <a:defRPr/>
            </a:lvl1pPr>
          </a:lstStyle>
          <a:p>
            <a:pPr>
              <a:defRPr/>
            </a:pPr>
            <a:fld id="{EAC027F4-958E-4D7B-9DC2-0C9D8EFF096E}" type="slidenum">
              <a:rPr lang="en-US" altLang="en-US"/>
              <a:pPr>
                <a:defRPr/>
              </a:pPr>
              <a:t>‹#›</a:t>
            </a:fld>
            <a:endParaRPr lang="en-US" altLang="en-US"/>
          </a:p>
        </p:txBody>
      </p:sp>
    </p:spTree>
    <p:extLst>
      <p:ext uri="{BB962C8B-B14F-4D97-AF65-F5344CB8AC3E}">
        <p14:creationId xmlns:p14="http://schemas.microsoft.com/office/powerpoint/2010/main" val="65484278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3">
            <a:extLst>
              <a:ext uri="{FF2B5EF4-FFF2-40B4-BE49-F238E27FC236}">
                <a16:creationId xmlns:a16="http://schemas.microsoft.com/office/drawing/2014/main" id="{3034A89D-3455-47E7-AADD-C0177D991C3E}"/>
              </a:ext>
            </a:extLst>
          </p:cNvPr>
          <p:cNvSpPr>
            <a:spLocks noGrp="1" noChangeArrowheads="1"/>
          </p:cNvSpPr>
          <p:nvPr>
            <p:ph type="dt" sz="half" idx="10"/>
          </p:nvPr>
        </p:nvSpPr>
        <p:spPr/>
        <p:txBody>
          <a:bodyPr/>
          <a:lstStyle>
            <a:lvl1pPr>
              <a:defRPr/>
            </a:lvl1pPr>
          </a:lstStyle>
          <a:p>
            <a:pPr>
              <a:defRPr/>
            </a:pPr>
            <a:fld id="{C00BDE20-4FB9-4FA9-852A-13D67C160147}" type="datetime1">
              <a:rPr lang="en-US" altLang="en-US"/>
              <a:pPr>
                <a:defRPr/>
              </a:pPr>
              <a:t>9/14/2021</a:t>
            </a:fld>
            <a:endParaRPr lang="en-US" altLang="en-US"/>
          </a:p>
        </p:txBody>
      </p:sp>
      <p:sp>
        <p:nvSpPr>
          <p:cNvPr id="6" name="Footer Placeholder 4">
            <a:extLst>
              <a:ext uri="{FF2B5EF4-FFF2-40B4-BE49-F238E27FC236}">
                <a16:creationId xmlns:a16="http://schemas.microsoft.com/office/drawing/2014/main" id="{A91F64F0-E533-4E86-B61E-78B390AB2EEF}"/>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AA89B530-B161-438E-90BB-470C5641DCAE}"/>
              </a:ext>
            </a:extLst>
          </p:cNvPr>
          <p:cNvSpPr>
            <a:spLocks noGrp="1"/>
          </p:cNvSpPr>
          <p:nvPr>
            <p:ph type="sldNum" sz="quarter" idx="12"/>
          </p:nvPr>
        </p:nvSpPr>
        <p:spPr/>
        <p:txBody>
          <a:bodyPr/>
          <a:lstStyle>
            <a:lvl1pPr>
              <a:defRPr/>
            </a:lvl1pPr>
          </a:lstStyle>
          <a:p>
            <a:pPr>
              <a:defRPr/>
            </a:pPr>
            <a:fld id="{06EBA405-3DA8-4757-8768-D0C0FDC7F385}" type="slidenum">
              <a:rPr lang="en-US" altLang="en-US"/>
              <a:pPr>
                <a:defRPr/>
              </a:pPr>
              <a:t>‹#›</a:t>
            </a:fld>
            <a:endParaRPr lang="en-US" altLang="en-US"/>
          </a:p>
        </p:txBody>
      </p:sp>
    </p:spTree>
    <p:extLst>
      <p:ext uri="{BB962C8B-B14F-4D97-AF65-F5344CB8AC3E}">
        <p14:creationId xmlns:p14="http://schemas.microsoft.com/office/powerpoint/2010/main" val="300453075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noProof="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3">
            <a:extLst>
              <a:ext uri="{FF2B5EF4-FFF2-40B4-BE49-F238E27FC236}">
                <a16:creationId xmlns:a16="http://schemas.microsoft.com/office/drawing/2014/main" id="{6224F077-21E1-41A2-AC64-9ABF996E29E3}"/>
              </a:ext>
            </a:extLst>
          </p:cNvPr>
          <p:cNvSpPr>
            <a:spLocks noGrp="1" noChangeArrowheads="1"/>
          </p:cNvSpPr>
          <p:nvPr>
            <p:ph type="dt" sz="half" idx="10"/>
          </p:nvPr>
        </p:nvSpPr>
        <p:spPr/>
        <p:txBody>
          <a:bodyPr/>
          <a:lstStyle>
            <a:lvl1pPr>
              <a:defRPr/>
            </a:lvl1pPr>
          </a:lstStyle>
          <a:p>
            <a:pPr>
              <a:defRPr/>
            </a:pPr>
            <a:fld id="{8CA91386-7F34-41F8-8166-C9BFD6ACC692}" type="datetime1">
              <a:rPr lang="en-US" altLang="en-US"/>
              <a:pPr>
                <a:defRPr/>
              </a:pPr>
              <a:t>9/14/2021</a:t>
            </a:fld>
            <a:endParaRPr lang="en-US" altLang="en-US"/>
          </a:p>
        </p:txBody>
      </p:sp>
      <p:sp>
        <p:nvSpPr>
          <p:cNvPr id="8" name="Footer Placeholder 4">
            <a:extLst>
              <a:ext uri="{FF2B5EF4-FFF2-40B4-BE49-F238E27FC236}">
                <a16:creationId xmlns:a16="http://schemas.microsoft.com/office/drawing/2014/main" id="{76CA109A-BA5E-4AC0-9699-1976A887326C}"/>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9" name="Slide Number Placeholder 5">
            <a:extLst>
              <a:ext uri="{FF2B5EF4-FFF2-40B4-BE49-F238E27FC236}">
                <a16:creationId xmlns:a16="http://schemas.microsoft.com/office/drawing/2014/main" id="{C8ADDD98-5192-427C-9FA9-F84D83A5B444}"/>
              </a:ext>
            </a:extLst>
          </p:cNvPr>
          <p:cNvSpPr>
            <a:spLocks noGrp="1"/>
          </p:cNvSpPr>
          <p:nvPr>
            <p:ph type="sldNum" sz="quarter" idx="12"/>
          </p:nvPr>
        </p:nvSpPr>
        <p:spPr/>
        <p:txBody>
          <a:bodyPr/>
          <a:lstStyle>
            <a:lvl1pPr>
              <a:defRPr/>
            </a:lvl1pPr>
          </a:lstStyle>
          <a:p>
            <a:pPr>
              <a:defRPr/>
            </a:pPr>
            <a:fld id="{356A782F-C244-4C73-BDE5-ADE1AE2ECF8D}" type="slidenum">
              <a:rPr lang="en-US" altLang="en-US"/>
              <a:pPr>
                <a:defRPr/>
              </a:pPr>
              <a:t>‹#›</a:t>
            </a:fld>
            <a:endParaRPr lang="en-US" altLang="en-US"/>
          </a:p>
        </p:txBody>
      </p:sp>
    </p:spTree>
    <p:extLst>
      <p:ext uri="{BB962C8B-B14F-4D97-AF65-F5344CB8AC3E}">
        <p14:creationId xmlns:p14="http://schemas.microsoft.com/office/powerpoint/2010/main" val="14409054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Date Placeholder 3">
            <a:extLst>
              <a:ext uri="{FF2B5EF4-FFF2-40B4-BE49-F238E27FC236}">
                <a16:creationId xmlns:a16="http://schemas.microsoft.com/office/drawing/2014/main" id="{6AA17D96-7C28-41C9-AB2C-7A1CD22A7524}"/>
              </a:ext>
            </a:extLst>
          </p:cNvPr>
          <p:cNvSpPr>
            <a:spLocks noGrp="1" noChangeArrowheads="1"/>
          </p:cNvSpPr>
          <p:nvPr>
            <p:ph type="dt" sz="half" idx="10"/>
          </p:nvPr>
        </p:nvSpPr>
        <p:spPr/>
        <p:txBody>
          <a:bodyPr/>
          <a:lstStyle>
            <a:lvl1pPr>
              <a:defRPr/>
            </a:lvl1pPr>
          </a:lstStyle>
          <a:p>
            <a:pPr>
              <a:defRPr/>
            </a:pPr>
            <a:fld id="{35F3D175-6567-4FF3-AD11-D39F83B8140E}" type="datetime1">
              <a:rPr lang="en-US" altLang="en-US"/>
              <a:pPr>
                <a:defRPr/>
              </a:pPr>
              <a:t>9/14/2021</a:t>
            </a:fld>
            <a:endParaRPr lang="en-US" altLang="en-US"/>
          </a:p>
        </p:txBody>
      </p:sp>
      <p:sp>
        <p:nvSpPr>
          <p:cNvPr id="4" name="Footer Placeholder 4">
            <a:extLst>
              <a:ext uri="{FF2B5EF4-FFF2-40B4-BE49-F238E27FC236}">
                <a16:creationId xmlns:a16="http://schemas.microsoft.com/office/drawing/2014/main" id="{891D687C-749E-491E-8688-19F06A9FC646}"/>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5" name="Slide Number Placeholder 5">
            <a:extLst>
              <a:ext uri="{FF2B5EF4-FFF2-40B4-BE49-F238E27FC236}">
                <a16:creationId xmlns:a16="http://schemas.microsoft.com/office/drawing/2014/main" id="{F1F9D940-8774-4816-A3DB-EFC776B2983D}"/>
              </a:ext>
            </a:extLst>
          </p:cNvPr>
          <p:cNvSpPr>
            <a:spLocks noGrp="1"/>
          </p:cNvSpPr>
          <p:nvPr>
            <p:ph type="sldNum" sz="quarter" idx="12"/>
          </p:nvPr>
        </p:nvSpPr>
        <p:spPr/>
        <p:txBody>
          <a:bodyPr/>
          <a:lstStyle>
            <a:lvl1pPr>
              <a:defRPr/>
            </a:lvl1pPr>
          </a:lstStyle>
          <a:p>
            <a:pPr>
              <a:defRPr/>
            </a:pPr>
            <a:fld id="{5E7B5CCC-BE6C-4DFA-966C-59A8123B612A}" type="slidenum">
              <a:rPr lang="en-US" altLang="en-US"/>
              <a:pPr>
                <a:defRPr/>
              </a:pPr>
              <a:t>‹#›</a:t>
            </a:fld>
            <a:endParaRPr lang="en-US" altLang="en-US"/>
          </a:p>
        </p:txBody>
      </p:sp>
    </p:spTree>
    <p:extLst>
      <p:ext uri="{BB962C8B-B14F-4D97-AF65-F5344CB8AC3E}">
        <p14:creationId xmlns:p14="http://schemas.microsoft.com/office/powerpoint/2010/main" val="12173828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5E449B6-889F-435E-AE6E-0D40981A7E4E}"/>
              </a:ext>
            </a:extLst>
          </p:cNvPr>
          <p:cNvSpPr>
            <a:spLocks noGrp="1" noChangeArrowheads="1"/>
          </p:cNvSpPr>
          <p:nvPr>
            <p:ph type="dt" sz="half" idx="10"/>
          </p:nvPr>
        </p:nvSpPr>
        <p:spPr/>
        <p:txBody>
          <a:bodyPr/>
          <a:lstStyle>
            <a:lvl1pPr>
              <a:defRPr/>
            </a:lvl1pPr>
          </a:lstStyle>
          <a:p>
            <a:pPr>
              <a:defRPr/>
            </a:pPr>
            <a:fld id="{647E8577-5227-45B5-A42F-1871C4EFF51D}" type="datetime1">
              <a:rPr lang="en-US" altLang="en-US"/>
              <a:pPr>
                <a:defRPr/>
              </a:pPr>
              <a:t>9/14/2021</a:t>
            </a:fld>
            <a:endParaRPr lang="en-US" altLang="en-US"/>
          </a:p>
        </p:txBody>
      </p:sp>
      <p:sp>
        <p:nvSpPr>
          <p:cNvPr id="3" name="Footer Placeholder 4">
            <a:extLst>
              <a:ext uri="{FF2B5EF4-FFF2-40B4-BE49-F238E27FC236}">
                <a16:creationId xmlns:a16="http://schemas.microsoft.com/office/drawing/2014/main" id="{90F7F13D-3235-48A2-A65D-47ED85FB5DE7}"/>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4" name="Slide Number Placeholder 5">
            <a:extLst>
              <a:ext uri="{FF2B5EF4-FFF2-40B4-BE49-F238E27FC236}">
                <a16:creationId xmlns:a16="http://schemas.microsoft.com/office/drawing/2014/main" id="{8AAF1993-DAC2-4157-ABEB-FB549EA0DFB8}"/>
              </a:ext>
            </a:extLst>
          </p:cNvPr>
          <p:cNvSpPr>
            <a:spLocks noGrp="1"/>
          </p:cNvSpPr>
          <p:nvPr>
            <p:ph type="sldNum" sz="quarter" idx="12"/>
          </p:nvPr>
        </p:nvSpPr>
        <p:spPr/>
        <p:txBody>
          <a:bodyPr/>
          <a:lstStyle>
            <a:lvl1pPr>
              <a:defRPr/>
            </a:lvl1pPr>
          </a:lstStyle>
          <a:p>
            <a:pPr>
              <a:defRPr/>
            </a:pPr>
            <a:fld id="{3652EA3C-214F-4033-8D3C-2C5C1F765F85}" type="slidenum">
              <a:rPr lang="en-US" altLang="en-US"/>
              <a:pPr>
                <a:defRPr/>
              </a:pPr>
              <a:t>‹#›</a:t>
            </a:fld>
            <a:endParaRPr lang="en-US" altLang="en-US"/>
          </a:p>
        </p:txBody>
      </p:sp>
    </p:spTree>
    <p:extLst>
      <p:ext uri="{BB962C8B-B14F-4D97-AF65-F5344CB8AC3E}">
        <p14:creationId xmlns:p14="http://schemas.microsoft.com/office/powerpoint/2010/main" val="277152523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noProof="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3">
            <a:extLst>
              <a:ext uri="{FF2B5EF4-FFF2-40B4-BE49-F238E27FC236}">
                <a16:creationId xmlns:a16="http://schemas.microsoft.com/office/drawing/2014/main" id="{FE1537C5-34A4-44C1-BBAD-392B284C1FAC}"/>
              </a:ext>
            </a:extLst>
          </p:cNvPr>
          <p:cNvSpPr>
            <a:spLocks noGrp="1" noChangeArrowheads="1"/>
          </p:cNvSpPr>
          <p:nvPr>
            <p:ph type="dt" sz="half" idx="10"/>
          </p:nvPr>
        </p:nvSpPr>
        <p:spPr/>
        <p:txBody>
          <a:bodyPr/>
          <a:lstStyle>
            <a:lvl1pPr>
              <a:defRPr/>
            </a:lvl1pPr>
          </a:lstStyle>
          <a:p>
            <a:pPr>
              <a:defRPr/>
            </a:pPr>
            <a:fld id="{87CCEB5D-A414-4525-A291-DB2945EBE984}" type="datetime1">
              <a:rPr lang="en-US" altLang="en-US"/>
              <a:pPr>
                <a:defRPr/>
              </a:pPr>
              <a:t>9/14/2021</a:t>
            </a:fld>
            <a:endParaRPr lang="en-US" altLang="en-US"/>
          </a:p>
        </p:txBody>
      </p:sp>
      <p:sp>
        <p:nvSpPr>
          <p:cNvPr id="6" name="Footer Placeholder 4">
            <a:extLst>
              <a:ext uri="{FF2B5EF4-FFF2-40B4-BE49-F238E27FC236}">
                <a16:creationId xmlns:a16="http://schemas.microsoft.com/office/drawing/2014/main" id="{6E8FED5F-CB88-485F-9563-7523B859424C}"/>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13225D74-131B-47AE-BC85-B3BD2DD68E13}"/>
              </a:ext>
            </a:extLst>
          </p:cNvPr>
          <p:cNvSpPr>
            <a:spLocks noGrp="1"/>
          </p:cNvSpPr>
          <p:nvPr>
            <p:ph type="sldNum" sz="quarter" idx="12"/>
          </p:nvPr>
        </p:nvSpPr>
        <p:spPr/>
        <p:txBody>
          <a:bodyPr/>
          <a:lstStyle>
            <a:lvl1pPr>
              <a:defRPr/>
            </a:lvl1pPr>
          </a:lstStyle>
          <a:p>
            <a:pPr>
              <a:defRPr/>
            </a:pPr>
            <a:fld id="{3AEE55FB-4B38-4CE5-A99B-9F426D7F145F}" type="slidenum">
              <a:rPr lang="en-US" altLang="en-US"/>
              <a:pPr>
                <a:defRPr/>
              </a:pPr>
              <a:t>‹#›</a:t>
            </a:fld>
            <a:endParaRPr lang="en-US" altLang="en-US"/>
          </a:p>
        </p:txBody>
      </p:sp>
    </p:spTree>
    <p:extLst>
      <p:ext uri="{BB962C8B-B14F-4D97-AF65-F5344CB8AC3E}">
        <p14:creationId xmlns:p14="http://schemas.microsoft.com/office/powerpoint/2010/main" val="75103727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noProof="0"/>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3">
            <a:extLst>
              <a:ext uri="{FF2B5EF4-FFF2-40B4-BE49-F238E27FC236}">
                <a16:creationId xmlns:a16="http://schemas.microsoft.com/office/drawing/2014/main" id="{65C8F31C-1396-419F-9BDC-B046E3D73B70}"/>
              </a:ext>
            </a:extLst>
          </p:cNvPr>
          <p:cNvSpPr>
            <a:spLocks noGrp="1" noChangeArrowheads="1"/>
          </p:cNvSpPr>
          <p:nvPr>
            <p:ph type="dt" sz="half" idx="10"/>
          </p:nvPr>
        </p:nvSpPr>
        <p:spPr/>
        <p:txBody>
          <a:bodyPr/>
          <a:lstStyle>
            <a:lvl1pPr>
              <a:defRPr/>
            </a:lvl1pPr>
          </a:lstStyle>
          <a:p>
            <a:pPr>
              <a:defRPr/>
            </a:pPr>
            <a:fld id="{2054CC37-E704-467C-8EC7-9850FFA10821}" type="datetime1">
              <a:rPr lang="en-US" altLang="en-US"/>
              <a:pPr>
                <a:defRPr/>
              </a:pPr>
              <a:t>9/14/2021</a:t>
            </a:fld>
            <a:endParaRPr lang="en-US" altLang="en-US"/>
          </a:p>
        </p:txBody>
      </p:sp>
      <p:sp>
        <p:nvSpPr>
          <p:cNvPr id="6" name="Footer Placeholder 4">
            <a:extLst>
              <a:ext uri="{FF2B5EF4-FFF2-40B4-BE49-F238E27FC236}">
                <a16:creationId xmlns:a16="http://schemas.microsoft.com/office/drawing/2014/main" id="{07058DF9-54B8-460E-9A0B-D551EC9DD058}"/>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E9C8621A-9460-4C26-9086-B0135520806E}"/>
              </a:ext>
            </a:extLst>
          </p:cNvPr>
          <p:cNvSpPr>
            <a:spLocks noGrp="1"/>
          </p:cNvSpPr>
          <p:nvPr>
            <p:ph type="sldNum" sz="quarter" idx="12"/>
          </p:nvPr>
        </p:nvSpPr>
        <p:spPr/>
        <p:txBody>
          <a:bodyPr/>
          <a:lstStyle>
            <a:lvl1pPr>
              <a:defRPr/>
            </a:lvl1pPr>
          </a:lstStyle>
          <a:p>
            <a:pPr>
              <a:defRPr/>
            </a:pPr>
            <a:fld id="{FEABF3C1-7CB5-45D9-A414-4DB39BF97B76}" type="slidenum">
              <a:rPr lang="en-US" altLang="en-US"/>
              <a:pPr>
                <a:defRPr/>
              </a:pPr>
              <a:t>‹#›</a:t>
            </a:fld>
            <a:endParaRPr lang="en-US" altLang="en-US"/>
          </a:p>
        </p:txBody>
      </p:sp>
    </p:spTree>
    <p:extLst>
      <p:ext uri="{BB962C8B-B14F-4D97-AF65-F5344CB8AC3E}">
        <p14:creationId xmlns:p14="http://schemas.microsoft.com/office/powerpoint/2010/main" val="2823372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DBD6B28-85C3-406C-A0E0-8D504C1A87C4}"/>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9593F9C3-D50C-4D6A-8E0B-A9326B84B7E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Date Placeholder 3">
            <a:extLst>
              <a:ext uri="{FF2B5EF4-FFF2-40B4-BE49-F238E27FC236}">
                <a16:creationId xmlns:a16="http://schemas.microsoft.com/office/drawing/2014/main" id="{81F6F07D-EACF-4251-90B5-6C457EB7696F}"/>
              </a:ext>
            </a:extLst>
          </p:cNvPr>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prstTxWarp prst="textNoShape">
              <a:avLst/>
            </a:prstTxWarp>
          </a:bodyPr>
          <a:lstStyle>
            <a:lvl1pPr eaLnBrk="0" hangingPunct="0">
              <a:defRPr sz="1200">
                <a:latin typeface="Calibri" panose="020F0502020204030204" pitchFamily="34" charset="0"/>
                <a:cs typeface="Arial" panose="020B0604020202020204" pitchFamily="34" charset="0"/>
              </a:defRPr>
            </a:lvl1pPr>
          </a:lstStyle>
          <a:p>
            <a:pPr>
              <a:defRPr/>
            </a:pPr>
            <a:fld id="{1FD5400A-5F35-4BA6-AE9C-E6939D608163}" type="datetime1">
              <a:rPr lang="en-US" altLang="en-US"/>
              <a:pPr>
                <a:defRPr/>
              </a:pPr>
              <a:t>9/14/2021</a:t>
            </a:fld>
            <a:endParaRPr lang="en-US" altLang="en-US"/>
          </a:p>
        </p:txBody>
      </p:sp>
      <p:sp>
        <p:nvSpPr>
          <p:cNvPr id="1029" name="Footer Placeholder 4">
            <a:extLst>
              <a:ext uri="{FF2B5EF4-FFF2-40B4-BE49-F238E27FC236}">
                <a16:creationId xmlns:a16="http://schemas.microsoft.com/office/drawing/2014/main" id="{B6A25BDC-8344-4FC8-90ED-9274504CF3E4}"/>
              </a:ext>
            </a:extLst>
          </p:cNvPr>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ctr" eaLnBrk="0" hangingPunct="0">
              <a:defRPr sz="1200">
                <a:latin typeface="Calibri" panose="020F0502020204030204" pitchFamily="34" charset="0"/>
                <a:cs typeface="Arial" panose="020B0604020202020204" pitchFamily="34" charset="0"/>
              </a:defRPr>
            </a:lvl1pPr>
          </a:lstStyle>
          <a:p>
            <a:pPr>
              <a:defRPr/>
            </a:pPr>
            <a:endParaRPr lang="en-US" altLang="en-US"/>
          </a:p>
        </p:txBody>
      </p:sp>
      <p:sp>
        <p:nvSpPr>
          <p:cNvPr id="6" name="Slide Number Placeholder 5">
            <a:extLst>
              <a:ext uri="{FF2B5EF4-FFF2-40B4-BE49-F238E27FC236}">
                <a16:creationId xmlns:a16="http://schemas.microsoft.com/office/drawing/2014/main" id="{87E87F75-B77A-48B1-8335-75603446B070}"/>
              </a:ext>
            </a:extLst>
          </p:cNvPr>
          <p:cNvSpPr>
            <a:spLocks noGrp="1"/>
          </p:cNvSpPr>
          <p:nvPr>
            <p:ph type="sldNum" sz="quarter" idx="4"/>
          </p:nvPr>
        </p:nvSpPr>
        <p:spPr>
          <a:xfrm>
            <a:off x="6553200" y="6356350"/>
            <a:ext cx="2133600" cy="365125"/>
          </a:xfrm>
          <a:prstGeom prst="rect">
            <a:avLst/>
          </a:prstGeom>
          <a:noFill/>
          <a:ln w="9525" cap="flat" cmpd="sng" algn="ctr">
            <a:noFill/>
            <a:prstDash val="solid"/>
            <a:round/>
            <a:headEnd type="none" w="med" len="med"/>
            <a:tailEnd type="none" w="med" len="med"/>
          </a:ln>
        </p:spPr>
        <p:txBody>
          <a:bodyPr vert="horz" wrap="square" lIns="91440" tIns="45720" rIns="91440" bIns="45720" numCol="1" anchor="ctr" anchorCtr="0" compatLnSpc="1">
            <a:prstTxWarp prst="textNoShape">
              <a:avLst/>
            </a:prstTxWarp>
          </a:bodyPr>
          <a:lstStyle>
            <a:lvl1pPr algn="r">
              <a:defRPr sz="1200">
                <a:latin typeface="Calibri" panose="020F0502020204030204" pitchFamily="34" charset="0"/>
              </a:defRPr>
            </a:lvl1pPr>
          </a:lstStyle>
          <a:p>
            <a:pPr>
              <a:defRPr/>
            </a:pPr>
            <a:fld id="{A28E4350-759C-4BFD-ABE2-A67925ED793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cs typeface="Arial" panose="020B0604020202020204" pitchFamily="34" charset="0"/>
        </a:defRPr>
      </a:lvl2pPr>
      <a:lvl3pPr algn="ctr" rtl="0" eaLnBrk="0" fontAlgn="base" hangingPunct="0">
        <a:spcBef>
          <a:spcPct val="0"/>
        </a:spcBef>
        <a:spcAft>
          <a:spcPct val="0"/>
        </a:spcAft>
        <a:defRPr sz="4400">
          <a:solidFill>
            <a:schemeClr val="tx1"/>
          </a:solidFill>
          <a:latin typeface="Calibri" pitchFamily="34" charset="0"/>
          <a:cs typeface="Arial" panose="020B0604020202020204" pitchFamily="34" charset="0"/>
        </a:defRPr>
      </a:lvl3pPr>
      <a:lvl4pPr algn="ctr" rtl="0" eaLnBrk="0" fontAlgn="base" hangingPunct="0">
        <a:spcBef>
          <a:spcPct val="0"/>
        </a:spcBef>
        <a:spcAft>
          <a:spcPct val="0"/>
        </a:spcAft>
        <a:defRPr sz="4400">
          <a:solidFill>
            <a:schemeClr val="tx1"/>
          </a:solidFill>
          <a:latin typeface="Calibri" pitchFamily="34" charset="0"/>
          <a:cs typeface="Arial" panose="020B0604020202020204" pitchFamily="34" charset="0"/>
        </a:defRPr>
      </a:lvl4pPr>
      <a:lvl5pPr algn="ctr" rtl="0" eaLnBrk="0" fontAlgn="base" hangingPunct="0">
        <a:spcBef>
          <a:spcPct val="0"/>
        </a:spcBef>
        <a:spcAft>
          <a:spcPct val="0"/>
        </a:spcAft>
        <a:defRPr sz="4400">
          <a:solidFill>
            <a:schemeClr val="tx1"/>
          </a:solidFill>
          <a:latin typeface="Calibri" pitchFamily="34" charset="0"/>
          <a:cs typeface="Arial" panose="020B0604020202020204"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 /><Relationship Id="rId3" Type="http://schemas.openxmlformats.org/officeDocument/2006/relationships/tags" Target="../tags/tag4.xml" /><Relationship Id="rId7" Type="http://schemas.openxmlformats.org/officeDocument/2006/relationships/tags" Target="../tags/tag8.xml" /><Relationship Id="rId2" Type="http://schemas.openxmlformats.org/officeDocument/2006/relationships/tags" Target="../tags/tag3.xml" /><Relationship Id="rId1" Type="http://schemas.openxmlformats.org/officeDocument/2006/relationships/tags" Target="../tags/tag2.xml" /><Relationship Id="rId6" Type="http://schemas.openxmlformats.org/officeDocument/2006/relationships/tags" Target="../tags/tag7.xml" /><Relationship Id="rId11" Type="http://schemas.openxmlformats.org/officeDocument/2006/relationships/image" Target="../media/image3.png" /><Relationship Id="rId5" Type="http://schemas.openxmlformats.org/officeDocument/2006/relationships/tags" Target="../tags/tag6.xml" /><Relationship Id="rId10" Type="http://schemas.openxmlformats.org/officeDocument/2006/relationships/image" Target="../media/image2.png" /><Relationship Id="rId4" Type="http://schemas.openxmlformats.org/officeDocument/2006/relationships/tags" Target="../tags/tag5.xml" /><Relationship Id="rId9" Type="http://schemas.openxmlformats.org/officeDocument/2006/relationships/image" Target="../media/image1.png" /></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xml" /><Relationship Id="rId3" Type="http://schemas.openxmlformats.org/officeDocument/2006/relationships/tags" Target="../tags/tag51.xml" /><Relationship Id="rId7" Type="http://schemas.openxmlformats.org/officeDocument/2006/relationships/slideLayout" Target="../slideLayouts/slideLayout2.xml" /><Relationship Id="rId12" Type="http://schemas.openxmlformats.org/officeDocument/2006/relationships/image" Target="../media/image7.jpeg" /><Relationship Id="rId2" Type="http://schemas.openxmlformats.org/officeDocument/2006/relationships/tags" Target="../tags/tag50.xml" /><Relationship Id="rId1" Type="http://schemas.openxmlformats.org/officeDocument/2006/relationships/tags" Target="../tags/tag49.xml" /><Relationship Id="rId6" Type="http://schemas.openxmlformats.org/officeDocument/2006/relationships/tags" Target="../tags/tag54.xml" /><Relationship Id="rId11" Type="http://schemas.openxmlformats.org/officeDocument/2006/relationships/image" Target="../media/image6.png" /><Relationship Id="rId5" Type="http://schemas.openxmlformats.org/officeDocument/2006/relationships/tags" Target="../tags/tag53.xml" /><Relationship Id="rId10" Type="http://schemas.openxmlformats.org/officeDocument/2006/relationships/image" Target="../media/image5.png" /><Relationship Id="rId4" Type="http://schemas.openxmlformats.org/officeDocument/2006/relationships/tags" Target="../tags/tag52.xml" /><Relationship Id="rId9" Type="http://schemas.openxmlformats.org/officeDocument/2006/relationships/image" Target="../media/image4.png" /></Relationships>
</file>

<file path=ppt/slides/_rels/slide100.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529.xml" /><Relationship Id="rId7" Type="http://schemas.openxmlformats.org/officeDocument/2006/relationships/image" Target="../media/image4.png" /><Relationship Id="rId2" Type="http://schemas.openxmlformats.org/officeDocument/2006/relationships/tags" Target="../tags/tag528.xml" /><Relationship Id="rId1" Type="http://schemas.openxmlformats.org/officeDocument/2006/relationships/tags" Target="../tags/tag527.xml" /><Relationship Id="rId6" Type="http://schemas.openxmlformats.org/officeDocument/2006/relationships/slideLayout" Target="../slideLayouts/slideLayout2.xml" /><Relationship Id="rId5" Type="http://schemas.openxmlformats.org/officeDocument/2006/relationships/tags" Target="../tags/tag531.xml" /><Relationship Id="rId4" Type="http://schemas.openxmlformats.org/officeDocument/2006/relationships/tags" Target="../tags/tag530.xml" /></Relationships>
</file>

<file path=ppt/slides/_rels/slide101.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534.xml" /><Relationship Id="rId7" Type="http://schemas.openxmlformats.org/officeDocument/2006/relationships/image" Target="../media/image4.png" /><Relationship Id="rId2" Type="http://schemas.openxmlformats.org/officeDocument/2006/relationships/tags" Target="../tags/tag533.xml" /><Relationship Id="rId1" Type="http://schemas.openxmlformats.org/officeDocument/2006/relationships/tags" Target="../tags/tag532.xml" /><Relationship Id="rId6" Type="http://schemas.openxmlformats.org/officeDocument/2006/relationships/slideLayout" Target="../slideLayouts/slideLayout2.xml" /><Relationship Id="rId5" Type="http://schemas.openxmlformats.org/officeDocument/2006/relationships/tags" Target="../tags/tag536.xml" /><Relationship Id="rId4" Type="http://schemas.openxmlformats.org/officeDocument/2006/relationships/tags" Target="../tags/tag535.xml" /></Relationships>
</file>

<file path=ppt/slides/_rels/slide102.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539.xml" /><Relationship Id="rId7" Type="http://schemas.openxmlformats.org/officeDocument/2006/relationships/image" Target="../media/image4.png" /><Relationship Id="rId2" Type="http://schemas.openxmlformats.org/officeDocument/2006/relationships/tags" Target="../tags/tag538.xml" /><Relationship Id="rId1" Type="http://schemas.openxmlformats.org/officeDocument/2006/relationships/tags" Target="../tags/tag537.xml" /><Relationship Id="rId6" Type="http://schemas.openxmlformats.org/officeDocument/2006/relationships/slideLayout" Target="../slideLayouts/slideLayout2.xml" /><Relationship Id="rId5" Type="http://schemas.openxmlformats.org/officeDocument/2006/relationships/tags" Target="../tags/tag541.xml" /><Relationship Id="rId4" Type="http://schemas.openxmlformats.org/officeDocument/2006/relationships/tags" Target="../tags/tag540.xml" /></Relationships>
</file>

<file path=ppt/slides/_rels/slide103.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544.xml" /><Relationship Id="rId7" Type="http://schemas.openxmlformats.org/officeDocument/2006/relationships/image" Target="../media/image4.png" /><Relationship Id="rId2" Type="http://schemas.openxmlformats.org/officeDocument/2006/relationships/tags" Target="../tags/tag543.xml" /><Relationship Id="rId1" Type="http://schemas.openxmlformats.org/officeDocument/2006/relationships/tags" Target="../tags/tag542.xml" /><Relationship Id="rId6" Type="http://schemas.openxmlformats.org/officeDocument/2006/relationships/slideLayout" Target="../slideLayouts/slideLayout2.xml" /><Relationship Id="rId5" Type="http://schemas.openxmlformats.org/officeDocument/2006/relationships/tags" Target="../tags/tag546.xml" /><Relationship Id="rId4" Type="http://schemas.openxmlformats.org/officeDocument/2006/relationships/tags" Target="../tags/tag545.xml" /></Relationships>
</file>

<file path=ppt/slides/_rels/slide104.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549.xml" /><Relationship Id="rId7" Type="http://schemas.openxmlformats.org/officeDocument/2006/relationships/image" Target="../media/image4.png" /><Relationship Id="rId2" Type="http://schemas.openxmlformats.org/officeDocument/2006/relationships/tags" Target="../tags/tag548.xml" /><Relationship Id="rId1" Type="http://schemas.openxmlformats.org/officeDocument/2006/relationships/tags" Target="../tags/tag547.xml" /><Relationship Id="rId6" Type="http://schemas.openxmlformats.org/officeDocument/2006/relationships/slideLayout" Target="../slideLayouts/slideLayout2.xml" /><Relationship Id="rId5" Type="http://schemas.openxmlformats.org/officeDocument/2006/relationships/tags" Target="../tags/tag551.xml" /><Relationship Id="rId4" Type="http://schemas.openxmlformats.org/officeDocument/2006/relationships/tags" Target="../tags/tag550.xml" /></Relationships>
</file>

<file path=ppt/slides/_rels/slide105.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554.xml" /><Relationship Id="rId7" Type="http://schemas.openxmlformats.org/officeDocument/2006/relationships/image" Target="../media/image4.png" /><Relationship Id="rId2" Type="http://schemas.openxmlformats.org/officeDocument/2006/relationships/tags" Target="../tags/tag553.xml" /><Relationship Id="rId1" Type="http://schemas.openxmlformats.org/officeDocument/2006/relationships/tags" Target="../tags/tag552.xml" /><Relationship Id="rId6" Type="http://schemas.openxmlformats.org/officeDocument/2006/relationships/slideLayout" Target="../slideLayouts/slideLayout2.xml" /><Relationship Id="rId5" Type="http://schemas.openxmlformats.org/officeDocument/2006/relationships/tags" Target="../tags/tag556.xml" /><Relationship Id="rId4" Type="http://schemas.openxmlformats.org/officeDocument/2006/relationships/tags" Target="../tags/tag555.xml" /></Relationships>
</file>

<file path=ppt/slides/_rels/slide106.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559.xml" /><Relationship Id="rId7" Type="http://schemas.openxmlformats.org/officeDocument/2006/relationships/slideLayout" Target="../slideLayouts/slideLayout2.xml" /><Relationship Id="rId2" Type="http://schemas.openxmlformats.org/officeDocument/2006/relationships/tags" Target="../tags/tag558.xml" /><Relationship Id="rId1" Type="http://schemas.openxmlformats.org/officeDocument/2006/relationships/tags" Target="../tags/tag557.xml" /><Relationship Id="rId6" Type="http://schemas.openxmlformats.org/officeDocument/2006/relationships/tags" Target="../tags/tag562.xml" /><Relationship Id="rId5" Type="http://schemas.openxmlformats.org/officeDocument/2006/relationships/tags" Target="../tags/tag561.xml" /><Relationship Id="rId10" Type="http://schemas.openxmlformats.org/officeDocument/2006/relationships/image" Target="../media/image37.jpeg" /><Relationship Id="rId4" Type="http://schemas.openxmlformats.org/officeDocument/2006/relationships/tags" Target="../tags/tag560.xml" /><Relationship Id="rId9" Type="http://schemas.openxmlformats.org/officeDocument/2006/relationships/image" Target="../media/image5.png" /></Relationships>
</file>

<file path=ppt/slides/_rels/slide107.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565.xml" /><Relationship Id="rId7" Type="http://schemas.openxmlformats.org/officeDocument/2006/relationships/slideLayout" Target="../slideLayouts/slideLayout2.xml" /><Relationship Id="rId2" Type="http://schemas.openxmlformats.org/officeDocument/2006/relationships/tags" Target="../tags/tag564.xml" /><Relationship Id="rId1" Type="http://schemas.openxmlformats.org/officeDocument/2006/relationships/tags" Target="../tags/tag563.xml" /><Relationship Id="rId6" Type="http://schemas.openxmlformats.org/officeDocument/2006/relationships/tags" Target="../tags/tag568.xml" /><Relationship Id="rId5" Type="http://schemas.openxmlformats.org/officeDocument/2006/relationships/tags" Target="../tags/tag567.xml" /><Relationship Id="rId10" Type="http://schemas.openxmlformats.org/officeDocument/2006/relationships/image" Target="../media/image38.jpeg" /><Relationship Id="rId4" Type="http://schemas.openxmlformats.org/officeDocument/2006/relationships/tags" Target="../tags/tag566.xml" /><Relationship Id="rId9" Type="http://schemas.openxmlformats.org/officeDocument/2006/relationships/image" Target="../media/image5.png" /></Relationships>
</file>

<file path=ppt/slides/_rels/slide108.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571.xml" /><Relationship Id="rId7" Type="http://schemas.openxmlformats.org/officeDocument/2006/relationships/slideLayout" Target="../slideLayouts/slideLayout2.xml" /><Relationship Id="rId2" Type="http://schemas.openxmlformats.org/officeDocument/2006/relationships/tags" Target="../tags/tag570.xml" /><Relationship Id="rId1" Type="http://schemas.openxmlformats.org/officeDocument/2006/relationships/tags" Target="../tags/tag569.xml" /><Relationship Id="rId6" Type="http://schemas.openxmlformats.org/officeDocument/2006/relationships/tags" Target="../tags/tag574.xml" /><Relationship Id="rId5" Type="http://schemas.openxmlformats.org/officeDocument/2006/relationships/tags" Target="../tags/tag573.xml" /><Relationship Id="rId10" Type="http://schemas.openxmlformats.org/officeDocument/2006/relationships/image" Target="../media/image39.jpeg" /><Relationship Id="rId4" Type="http://schemas.openxmlformats.org/officeDocument/2006/relationships/tags" Target="../tags/tag572.xml" /><Relationship Id="rId9" Type="http://schemas.openxmlformats.org/officeDocument/2006/relationships/image" Target="../media/image5.png" /></Relationships>
</file>

<file path=ppt/slides/_rels/slide109.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577.xml" /><Relationship Id="rId7" Type="http://schemas.openxmlformats.org/officeDocument/2006/relationships/image" Target="../media/image4.png" /><Relationship Id="rId2" Type="http://schemas.openxmlformats.org/officeDocument/2006/relationships/tags" Target="../tags/tag576.xml" /><Relationship Id="rId1" Type="http://schemas.openxmlformats.org/officeDocument/2006/relationships/tags" Target="../tags/tag575.xml" /><Relationship Id="rId6" Type="http://schemas.openxmlformats.org/officeDocument/2006/relationships/slideLayout" Target="../slideLayouts/slideLayout2.xml" /><Relationship Id="rId5" Type="http://schemas.openxmlformats.org/officeDocument/2006/relationships/tags" Target="../tags/tag579.xml" /><Relationship Id="rId4" Type="http://schemas.openxmlformats.org/officeDocument/2006/relationships/tags" Target="../tags/tag578.xml" /></Relationships>
</file>

<file path=ppt/slides/_rels/slide11.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57.xml" /><Relationship Id="rId7" Type="http://schemas.openxmlformats.org/officeDocument/2006/relationships/slideLayout" Target="../slideLayouts/slideLayout2.xml" /><Relationship Id="rId2" Type="http://schemas.openxmlformats.org/officeDocument/2006/relationships/tags" Target="../tags/tag56.xml" /><Relationship Id="rId1" Type="http://schemas.openxmlformats.org/officeDocument/2006/relationships/tags" Target="../tags/tag55.xml" /><Relationship Id="rId6" Type="http://schemas.openxmlformats.org/officeDocument/2006/relationships/tags" Target="../tags/tag60.xml" /><Relationship Id="rId5" Type="http://schemas.openxmlformats.org/officeDocument/2006/relationships/tags" Target="../tags/tag59.xml" /><Relationship Id="rId10" Type="http://schemas.openxmlformats.org/officeDocument/2006/relationships/image" Target="../media/image8.jpeg" /><Relationship Id="rId4" Type="http://schemas.openxmlformats.org/officeDocument/2006/relationships/tags" Target="../tags/tag58.xml" /><Relationship Id="rId9" Type="http://schemas.openxmlformats.org/officeDocument/2006/relationships/image" Target="../media/image5.png" /></Relationships>
</file>

<file path=ppt/slides/_rels/slide110.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582.xml" /><Relationship Id="rId7" Type="http://schemas.openxmlformats.org/officeDocument/2006/relationships/image" Target="../media/image4.png" /><Relationship Id="rId2" Type="http://schemas.openxmlformats.org/officeDocument/2006/relationships/tags" Target="../tags/tag581.xml" /><Relationship Id="rId1" Type="http://schemas.openxmlformats.org/officeDocument/2006/relationships/tags" Target="../tags/tag580.xml" /><Relationship Id="rId6" Type="http://schemas.openxmlformats.org/officeDocument/2006/relationships/slideLayout" Target="../slideLayouts/slideLayout2.xml" /><Relationship Id="rId5" Type="http://schemas.openxmlformats.org/officeDocument/2006/relationships/tags" Target="../tags/tag584.xml" /><Relationship Id="rId4" Type="http://schemas.openxmlformats.org/officeDocument/2006/relationships/tags" Target="../tags/tag583.xml" /></Relationships>
</file>

<file path=ppt/slides/_rels/slide111.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587.xml" /><Relationship Id="rId7" Type="http://schemas.openxmlformats.org/officeDocument/2006/relationships/image" Target="../media/image4.png" /><Relationship Id="rId2" Type="http://schemas.openxmlformats.org/officeDocument/2006/relationships/tags" Target="../tags/tag586.xml" /><Relationship Id="rId1" Type="http://schemas.openxmlformats.org/officeDocument/2006/relationships/tags" Target="../tags/tag585.xml" /><Relationship Id="rId6" Type="http://schemas.openxmlformats.org/officeDocument/2006/relationships/slideLayout" Target="../slideLayouts/slideLayout2.xml" /><Relationship Id="rId5" Type="http://schemas.openxmlformats.org/officeDocument/2006/relationships/tags" Target="../tags/tag589.xml" /><Relationship Id="rId4" Type="http://schemas.openxmlformats.org/officeDocument/2006/relationships/tags" Target="../tags/tag588.xml" /></Relationships>
</file>

<file path=ppt/slides/_rels/slide112.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592.xml" /><Relationship Id="rId7" Type="http://schemas.openxmlformats.org/officeDocument/2006/relationships/image" Target="../media/image4.png" /><Relationship Id="rId2" Type="http://schemas.openxmlformats.org/officeDocument/2006/relationships/tags" Target="../tags/tag591.xml" /><Relationship Id="rId1" Type="http://schemas.openxmlformats.org/officeDocument/2006/relationships/tags" Target="../tags/tag590.xml" /><Relationship Id="rId6" Type="http://schemas.openxmlformats.org/officeDocument/2006/relationships/slideLayout" Target="../slideLayouts/slideLayout2.xml" /><Relationship Id="rId5" Type="http://schemas.openxmlformats.org/officeDocument/2006/relationships/tags" Target="../tags/tag594.xml" /><Relationship Id="rId4" Type="http://schemas.openxmlformats.org/officeDocument/2006/relationships/tags" Target="../tags/tag593.xml" /></Relationships>
</file>

<file path=ppt/slides/_rels/slide113.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597.xml" /><Relationship Id="rId7" Type="http://schemas.openxmlformats.org/officeDocument/2006/relationships/image" Target="../media/image4.png" /><Relationship Id="rId2" Type="http://schemas.openxmlformats.org/officeDocument/2006/relationships/tags" Target="../tags/tag596.xml" /><Relationship Id="rId1" Type="http://schemas.openxmlformats.org/officeDocument/2006/relationships/tags" Target="../tags/tag595.xml" /><Relationship Id="rId6" Type="http://schemas.openxmlformats.org/officeDocument/2006/relationships/slideLayout" Target="../slideLayouts/slideLayout2.xml" /><Relationship Id="rId5" Type="http://schemas.openxmlformats.org/officeDocument/2006/relationships/tags" Target="../tags/tag599.xml" /><Relationship Id="rId4" Type="http://schemas.openxmlformats.org/officeDocument/2006/relationships/tags" Target="../tags/tag598.xml" /></Relationships>
</file>

<file path=ppt/slides/_rels/slide114.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602.xml" /><Relationship Id="rId7" Type="http://schemas.openxmlformats.org/officeDocument/2006/relationships/slideLayout" Target="../slideLayouts/slideLayout2.xml" /><Relationship Id="rId2" Type="http://schemas.openxmlformats.org/officeDocument/2006/relationships/tags" Target="../tags/tag601.xml" /><Relationship Id="rId1" Type="http://schemas.openxmlformats.org/officeDocument/2006/relationships/tags" Target="../tags/tag600.xml" /><Relationship Id="rId6" Type="http://schemas.openxmlformats.org/officeDocument/2006/relationships/tags" Target="../tags/tag605.xml" /><Relationship Id="rId5" Type="http://schemas.openxmlformats.org/officeDocument/2006/relationships/tags" Target="../tags/tag604.xml" /><Relationship Id="rId10" Type="http://schemas.openxmlformats.org/officeDocument/2006/relationships/image" Target="../media/image40.jpeg" /><Relationship Id="rId4" Type="http://schemas.openxmlformats.org/officeDocument/2006/relationships/tags" Target="../tags/tag603.xml" /><Relationship Id="rId9" Type="http://schemas.openxmlformats.org/officeDocument/2006/relationships/image" Target="../media/image5.png" /></Relationships>
</file>

<file path=ppt/slides/_rels/slide115.xml.rels><?xml version="1.0" encoding="UTF-8" standalone="yes"?>
<Relationships xmlns="http://schemas.openxmlformats.org/package/2006/relationships"><Relationship Id="rId8" Type="http://schemas.openxmlformats.org/officeDocument/2006/relationships/image" Target="../media/image5.png" /><Relationship Id="rId13" Type="http://schemas.openxmlformats.org/officeDocument/2006/relationships/hyperlink" Target="https://slidebazaar.com/" TargetMode="External" /><Relationship Id="rId3" Type="http://schemas.openxmlformats.org/officeDocument/2006/relationships/tags" Target="../tags/tag608.xml" /><Relationship Id="rId7" Type="http://schemas.openxmlformats.org/officeDocument/2006/relationships/image" Target="../media/image4.png" /><Relationship Id="rId12" Type="http://schemas.openxmlformats.org/officeDocument/2006/relationships/hyperlink" Target="https://www.indiamart.com/" TargetMode="External" /><Relationship Id="rId2" Type="http://schemas.openxmlformats.org/officeDocument/2006/relationships/tags" Target="../tags/tag607.xml" /><Relationship Id="rId1" Type="http://schemas.openxmlformats.org/officeDocument/2006/relationships/tags" Target="../tags/tag606.xml" /><Relationship Id="rId6" Type="http://schemas.openxmlformats.org/officeDocument/2006/relationships/slideLayout" Target="../slideLayouts/slideLayout2.xml" /><Relationship Id="rId11" Type="http://schemas.openxmlformats.org/officeDocument/2006/relationships/hyperlink" Target="https://www.tutorialspoint.com/sdlc/sdlc_waterfall_model.htm" TargetMode="External" /><Relationship Id="rId5" Type="http://schemas.openxmlformats.org/officeDocument/2006/relationships/tags" Target="../tags/tag610.xml" /><Relationship Id="rId10" Type="http://schemas.openxmlformats.org/officeDocument/2006/relationships/hyperlink" Target="https://en.wikipedia.org/wiki/Waterfall_model" TargetMode="External" /><Relationship Id="rId4" Type="http://schemas.openxmlformats.org/officeDocument/2006/relationships/tags" Target="../tags/tag609.xml" /><Relationship Id="rId9" Type="http://schemas.openxmlformats.org/officeDocument/2006/relationships/hyperlink" Target="http://tryqa.com/what-is-waterfall-model-advantages-disadvantages-and-when-to-use-it/" TargetMode="External" /></Relationships>
</file>

<file path=ppt/slides/_rels/slide116.xml.rels><?xml version="1.0" encoding="UTF-8" standalone="yes"?>
<Relationships xmlns="http://schemas.openxmlformats.org/package/2006/relationships"><Relationship Id="rId8" Type="http://schemas.openxmlformats.org/officeDocument/2006/relationships/image" Target="../media/image41.png" /><Relationship Id="rId3" Type="http://schemas.openxmlformats.org/officeDocument/2006/relationships/tags" Target="../tags/tag613.xml" /><Relationship Id="rId7" Type="http://schemas.openxmlformats.org/officeDocument/2006/relationships/slideLayout" Target="../slideLayouts/slideLayout2.xml" /><Relationship Id="rId2" Type="http://schemas.openxmlformats.org/officeDocument/2006/relationships/tags" Target="../tags/tag612.xml" /><Relationship Id="rId1" Type="http://schemas.openxmlformats.org/officeDocument/2006/relationships/tags" Target="../tags/tag611.xml" /><Relationship Id="rId6" Type="http://schemas.openxmlformats.org/officeDocument/2006/relationships/tags" Target="../tags/tag616.xml" /><Relationship Id="rId11" Type="http://schemas.openxmlformats.org/officeDocument/2006/relationships/image" Target="../media/image3.png" /><Relationship Id="rId5" Type="http://schemas.openxmlformats.org/officeDocument/2006/relationships/tags" Target="../tags/tag615.xml" /><Relationship Id="rId10" Type="http://schemas.openxmlformats.org/officeDocument/2006/relationships/image" Target="../media/image43.png" /><Relationship Id="rId4" Type="http://schemas.openxmlformats.org/officeDocument/2006/relationships/tags" Target="../tags/tag614.xml" /><Relationship Id="rId9" Type="http://schemas.openxmlformats.org/officeDocument/2006/relationships/image" Target="../media/image42.png" /></Relationships>
</file>

<file path=ppt/slides/_rels/slide12.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63.xml" /><Relationship Id="rId7" Type="http://schemas.openxmlformats.org/officeDocument/2006/relationships/image" Target="../media/image4.png" /><Relationship Id="rId2" Type="http://schemas.openxmlformats.org/officeDocument/2006/relationships/tags" Target="../tags/tag62.xml" /><Relationship Id="rId1" Type="http://schemas.openxmlformats.org/officeDocument/2006/relationships/tags" Target="../tags/tag61.xml" /><Relationship Id="rId6" Type="http://schemas.openxmlformats.org/officeDocument/2006/relationships/slideLayout" Target="../slideLayouts/slideLayout2.xml" /><Relationship Id="rId5" Type="http://schemas.openxmlformats.org/officeDocument/2006/relationships/tags" Target="../tags/tag65.xml" /><Relationship Id="rId4" Type="http://schemas.openxmlformats.org/officeDocument/2006/relationships/tags" Target="../tags/tag64.xml" /></Relationships>
</file>

<file path=ppt/slides/_rels/slide13.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68.xml" /><Relationship Id="rId7" Type="http://schemas.openxmlformats.org/officeDocument/2006/relationships/image" Target="../media/image4.png" /><Relationship Id="rId2" Type="http://schemas.openxmlformats.org/officeDocument/2006/relationships/tags" Target="../tags/tag67.xml" /><Relationship Id="rId1" Type="http://schemas.openxmlformats.org/officeDocument/2006/relationships/tags" Target="../tags/tag66.xml" /><Relationship Id="rId6" Type="http://schemas.openxmlformats.org/officeDocument/2006/relationships/slideLayout" Target="../slideLayouts/slideLayout2.xml" /><Relationship Id="rId5" Type="http://schemas.openxmlformats.org/officeDocument/2006/relationships/tags" Target="../tags/tag70.xml" /><Relationship Id="rId4" Type="http://schemas.openxmlformats.org/officeDocument/2006/relationships/tags" Target="../tags/tag69.xml" /></Relationships>
</file>

<file path=ppt/slides/_rels/slide14.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73.xml" /><Relationship Id="rId7" Type="http://schemas.openxmlformats.org/officeDocument/2006/relationships/slideLayout" Target="../slideLayouts/slideLayout2.xml" /><Relationship Id="rId2" Type="http://schemas.openxmlformats.org/officeDocument/2006/relationships/tags" Target="../tags/tag72.xml" /><Relationship Id="rId1" Type="http://schemas.openxmlformats.org/officeDocument/2006/relationships/tags" Target="../tags/tag71.xml" /><Relationship Id="rId6" Type="http://schemas.openxmlformats.org/officeDocument/2006/relationships/tags" Target="../tags/tag76.xml" /><Relationship Id="rId5" Type="http://schemas.openxmlformats.org/officeDocument/2006/relationships/tags" Target="../tags/tag75.xml" /><Relationship Id="rId10" Type="http://schemas.openxmlformats.org/officeDocument/2006/relationships/image" Target="../media/image9.jpeg" /><Relationship Id="rId4" Type="http://schemas.openxmlformats.org/officeDocument/2006/relationships/tags" Target="../tags/tag74.xml" /><Relationship Id="rId9" Type="http://schemas.openxmlformats.org/officeDocument/2006/relationships/image" Target="../media/image5.png" /></Relationships>
</file>

<file path=ppt/slides/_rels/slide15.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79.xml" /><Relationship Id="rId7" Type="http://schemas.openxmlformats.org/officeDocument/2006/relationships/image" Target="../media/image4.png" /><Relationship Id="rId2" Type="http://schemas.openxmlformats.org/officeDocument/2006/relationships/tags" Target="../tags/tag78.xml" /><Relationship Id="rId1" Type="http://schemas.openxmlformats.org/officeDocument/2006/relationships/tags" Target="../tags/tag77.xml" /><Relationship Id="rId6" Type="http://schemas.openxmlformats.org/officeDocument/2006/relationships/slideLayout" Target="../slideLayouts/slideLayout2.xml" /><Relationship Id="rId5" Type="http://schemas.openxmlformats.org/officeDocument/2006/relationships/tags" Target="../tags/tag81.xml" /><Relationship Id="rId4" Type="http://schemas.openxmlformats.org/officeDocument/2006/relationships/tags" Target="../tags/tag80.xml" /></Relationships>
</file>

<file path=ppt/slides/_rels/slide16.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84.xml" /><Relationship Id="rId7" Type="http://schemas.openxmlformats.org/officeDocument/2006/relationships/image" Target="../media/image4.png" /><Relationship Id="rId2" Type="http://schemas.openxmlformats.org/officeDocument/2006/relationships/tags" Target="../tags/tag83.xml" /><Relationship Id="rId1" Type="http://schemas.openxmlformats.org/officeDocument/2006/relationships/tags" Target="../tags/tag82.xml" /><Relationship Id="rId6" Type="http://schemas.openxmlformats.org/officeDocument/2006/relationships/slideLayout" Target="../slideLayouts/slideLayout2.xml" /><Relationship Id="rId5" Type="http://schemas.openxmlformats.org/officeDocument/2006/relationships/tags" Target="../tags/tag86.xml" /><Relationship Id="rId4" Type="http://schemas.openxmlformats.org/officeDocument/2006/relationships/tags" Target="../tags/tag85.xml" /></Relationships>
</file>

<file path=ppt/slides/_rels/slide17.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89.xml" /><Relationship Id="rId7" Type="http://schemas.openxmlformats.org/officeDocument/2006/relationships/image" Target="../media/image4.png" /><Relationship Id="rId2" Type="http://schemas.openxmlformats.org/officeDocument/2006/relationships/tags" Target="../tags/tag88.xml" /><Relationship Id="rId1" Type="http://schemas.openxmlformats.org/officeDocument/2006/relationships/tags" Target="../tags/tag87.xml" /><Relationship Id="rId6" Type="http://schemas.openxmlformats.org/officeDocument/2006/relationships/slideLayout" Target="../slideLayouts/slideLayout2.xml" /><Relationship Id="rId5" Type="http://schemas.openxmlformats.org/officeDocument/2006/relationships/tags" Target="../tags/tag91.xml" /><Relationship Id="rId4" Type="http://schemas.openxmlformats.org/officeDocument/2006/relationships/tags" Target="../tags/tag90.xml" /></Relationships>
</file>

<file path=ppt/slides/_rels/slide18.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94.xml" /><Relationship Id="rId7" Type="http://schemas.openxmlformats.org/officeDocument/2006/relationships/slideLayout" Target="../slideLayouts/slideLayout2.xml" /><Relationship Id="rId2" Type="http://schemas.openxmlformats.org/officeDocument/2006/relationships/tags" Target="../tags/tag93.xml" /><Relationship Id="rId1" Type="http://schemas.openxmlformats.org/officeDocument/2006/relationships/tags" Target="../tags/tag92.xml" /><Relationship Id="rId6" Type="http://schemas.openxmlformats.org/officeDocument/2006/relationships/tags" Target="../tags/tag97.xml" /><Relationship Id="rId5" Type="http://schemas.openxmlformats.org/officeDocument/2006/relationships/tags" Target="../tags/tag96.xml" /><Relationship Id="rId10" Type="http://schemas.openxmlformats.org/officeDocument/2006/relationships/image" Target="../media/image10.jpeg" /><Relationship Id="rId4" Type="http://schemas.openxmlformats.org/officeDocument/2006/relationships/tags" Target="../tags/tag95.xml" /><Relationship Id="rId9" Type="http://schemas.openxmlformats.org/officeDocument/2006/relationships/image" Target="../media/image5.png" /></Relationships>
</file>

<file path=ppt/slides/_rels/slide19.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100.xml" /><Relationship Id="rId7" Type="http://schemas.openxmlformats.org/officeDocument/2006/relationships/image" Target="../media/image4.png" /><Relationship Id="rId2" Type="http://schemas.openxmlformats.org/officeDocument/2006/relationships/tags" Target="../tags/tag99.xml" /><Relationship Id="rId1" Type="http://schemas.openxmlformats.org/officeDocument/2006/relationships/tags" Target="../tags/tag98.xml" /><Relationship Id="rId6" Type="http://schemas.openxmlformats.org/officeDocument/2006/relationships/slideLayout" Target="../slideLayouts/slideLayout2.xml" /><Relationship Id="rId5" Type="http://schemas.openxmlformats.org/officeDocument/2006/relationships/tags" Target="../tags/tag102.xml" /><Relationship Id="rId4" Type="http://schemas.openxmlformats.org/officeDocument/2006/relationships/tags" Target="../tags/tag101.xml" /></Relationships>
</file>

<file path=ppt/slides/_rels/slide2.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11.xml" /><Relationship Id="rId7" Type="http://schemas.openxmlformats.org/officeDocument/2006/relationships/image" Target="../media/image4.png" /><Relationship Id="rId2" Type="http://schemas.openxmlformats.org/officeDocument/2006/relationships/tags" Target="../tags/tag10.xml" /><Relationship Id="rId1" Type="http://schemas.openxmlformats.org/officeDocument/2006/relationships/tags" Target="../tags/tag9.xml" /><Relationship Id="rId6" Type="http://schemas.openxmlformats.org/officeDocument/2006/relationships/slideLayout" Target="../slideLayouts/slideLayout2.xml" /><Relationship Id="rId5" Type="http://schemas.openxmlformats.org/officeDocument/2006/relationships/tags" Target="../tags/tag13.xml" /><Relationship Id="rId4" Type="http://schemas.openxmlformats.org/officeDocument/2006/relationships/tags" Target="../tags/tag12.xml" /></Relationships>
</file>

<file path=ppt/slides/_rels/slide20.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105.xml" /><Relationship Id="rId7" Type="http://schemas.openxmlformats.org/officeDocument/2006/relationships/image" Target="../media/image4.png" /><Relationship Id="rId2" Type="http://schemas.openxmlformats.org/officeDocument/2006/relationships/tags" Target="../tags/tag104.xml" /><Relationship Id="rId1" Type="http://schemas.openxmlformats.org/officeDocument/2006/relationships/tags" Target="../tags/tag103.xml" /><Relationship Id="rId6" Type="http://schemas.openxmlformats.org/officeDocument/2006/relationships/slideLayout" Target="../slideLayouts/slideLayout2.xml" /><Relationship Id="rId5" Type="http://schemas.openxmlformats.org/officeDocument/2006/relationships/tags" Target="../tags/tag107.xml" /><Relationship Id="rId4" Type="http://schemas.openxmlformats.org/officeDocument/2006/relationships/tags" Target="../tags/tag106.xml" /></Relationships>
</file>

<file path=ppt/slides/_rels/slide21.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110.xml" /><Relationship Id="rId7" Type="http://schemas.openxmlformats.org/officeDocument/2006/relationships/image" Target="../media/image4.png" /><Relationship Id="rId2" Type="http://schemas.openxmlformats.org/officeDocument/2006/relationships/tags" Target="../tags/tag109.xml" /><Relationship Id="rId1" Type="http://schemas.openxmlformats.org/officeDocument/2006/relationships/tags" Target="../tags/tag108.xml" /><Relationship Id="rId6" Type="http://schemas.openxmlformats.org/officeDocument/2006/relationships/slideLayout" Target="../slideLayouts/slideLayout2.xml" /><Relationship Id="rId5" Type="http://schemas.openxmlformats.org/officeDocument/2006/relationships/tags" Target="../tags/tag112.xml" /><Relationship Id="rId4" Type="http://schemas.openxmlformats.org/officeDocument/2006/relationships/tags" Target="../tags/tag111.xml" /></Relationships>
</file>

<file path=ppt/slides/_rels/slide22.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115.xml" /><Relationship Id="rId7" Type="http://schemas.openxmlformats.org/officeDocument/2006/relationships/image" Target="../media/image4.png" /><Relationship Id="rId2" Type="http://schemas.openxmlformats.org/officeDocument/2006/relationships/tags" Target="../tags/tag114.xml" /><Relationship Id="rId1" Type="http://schemas.openxmlformats.org/officeDocument/2006/relationships/tags" Target="../tags/tag113.xml" /><Relationship Id="rId6" Type="http://schemas.openxmlformats.org/officeDocument/2006/relationships/slideLayout" Target="../slideLayouts/slideLayout2.xml" /><Relationship Id="rId5" Type="http://schemas.openxmlformats.org/officeDocument/2006/relationships/tags" Target="../tags/tag117.xml" /><Relationship Id="rId4" Type="http://schemas.openxmlformats.org/officeDocument/2006/relationships/tags" Target="../tags/tag116.xml" /></Relationships>
</file>

<file path=ppt/slides/_rels/slide23.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120.xml" /><Relationship Id="rId7" Type="http://schemas.openxmlformats.org/officeDocument/2006/relationships/image" Target="../media/image4.png" /><Relationship Id="rId2" Type="http://schemas.openxmlformats.org/officeDocument/2006/relationships/tags" Target="../tags/tag119.xml" /><Relationship Id="rId1" Type="http://schemas.openxmlformats.org/officeDocument/2006/relationships/tags" Target="../tags/tag118.xml" /><Relationship Id="rId6" Type="http://schemas.openxmlformats.org/officeDocument/2006/relationships/slideLayout" Target="../slideLayouts/slideLayout2.xml" /><Relationship Id="rId5" Type="http://schemas.openxmlformats.org/officeDocument/2006/relationships/tags" Target="../tags/tag122.xml" /><Relationship Id="rId4" Type="http://schemas.openxmlformats.org/officeDocument/2006/relationships/tags" Target="../tags/tag121.xml" /><Relationship Id="rId9" Type="http://schemas.openxmlformats.org/officeDocument/2006/relationships/image" Target="../media/image11.png" /></Relationships>
</file>

<file path=ppt/slides/_rels/slide24.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125.xml" /><Relationship Id="rId7" Type="http://schemas.openxmlformats.org/officeDocument/2006/relationships/slideLayout" Target="../slideLayouts/slideLayout2.xml" /><Relationship Id="rId2" Type="http://schemas.openxmlformats.org/officeDocument/2006/relationships/tags" Target="../tags/tag124.xml" /><Relationship Id="rId1" Type="http://schemas.openxmlformats.org/officeDocument/2006/relationships/tags" Target="../tags/tag123.xml" /><Relationship Id="rId6" Type="http://schemas.openxmlformats.org/officeDocument/2006/relationships/tags" Target="../tags/tag128.xml" /><Relationship Id="rId5" Type="http://schemas.openxmlformats.org/officeDocument/2006/relationships/tags" Target="../tags/tag127.xml" /><Relationship Id="rId10" Type="http://schemas.openxmlformats.org/officeDocument/2006/relationships/image" Target="../media/image12.jpeg" /><Relationship Id="rId4" Type="http://schemas.openxmlformats.org/officeDocument/2006/relationships/tags" Target="../tags/tag126.xml" /><Relationship Id="rId9" Type="http://schemas.openxmlformats.org/officeDocument/2006/relationships/image" Target="../media/image5.png" /></Relationships>
</file>

<file path=ppt/slides/_rels/slide25.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131.xml" /><Relationship Id="rId7" Type="http://schemas.openxmlformats.org/officeDocument/2006/relationships/slideLayout" Target="../slideLayouts/slideLayout2.xml" /><Relationship Id="rId2" Type="http://schemas.openxmlformats.org/officeDocument/2006/relationships/tags" Target="../tags/tag130.xml" /><Relationship Id="rId1" Type="http://schemas.openxmlformats.org/officeDocument/2006/relationships/tags" Target="../tags/tag129.xml" /><Relationship Id="rId6" Type="http://schemas.openxmlformats.org/officeDocument/2006/relationships/tags" Target="../tags/tag134.xml" /><Relationship Id="rId11" Type="http://schemas.openxmlformats.org/officeDocument/2006/relationships/image" Target="../media/image14.png" /><Relationship Id="rId5" Type="http://schemas.openxmlformats.org/officeDocument/2006/relationships/tags" Target="../tags/tag133.xml" /><Relationship Id="rId10" Type="http://schemas.openxmlformats.org/officeDocument/2006/relationships/image" Target="../media/image13.png" /><Relationship Id="rId4" Type="http://schemas.openxmlformats.org/officeDocument/2006/relationships/tags" Target="../tags/tag132.xml" /><Relationship Id="rId9" Type="http://schemas.openxmlformats.org/officeDocument/2006/relationships/image" Target="../media/image5.png" /></Relationships>
</file>

<file path=ppt/slides/_rels/slide26.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137.xml" /><Relationship Id="rId7" Type="http://schemas.openxmlformats.org/officeDocument/2006/relationships/slideLayout" Target="../slideLayouts/slideLayout2.xml" /><Relationship Id="rId2" Type="http://schemas.openxmlformats.org/officeDocument/2006/relationships/tags" Target="../tags/tag136.xml" /><Relationship Id="rId1" Type="http://schemas.openxmlformats.org/officeDocument/2006/relationships/tags" Target="../tags/tag135.xml" /><Relationship Id="rId6" Type="http://schemas.openxmlformats.org/officeDocument/2006/relationships/tags" Target="../tags/tag140.xml" /><Relationship Id="rId5" Type="http://schemas.openxmlformats.org/officeDocument/2006/relationships/tags" Target="../tags/tag139.xml" /><Relationship Id="rId10" Type="http://schemas.openxmlformats.org/officeDocument/2006/relationships/image" Target="../media/image15.jpeg" /><Relationship Id="rId4" Type="http://schemas.openxmlformats.org/officeDocument/2006/relationships/tags" Target="../tags/tag138.xml" /><Relationship Id="rId9" Type="http://schemas.openxmlformats.org/officeDocument/2006/relationships/image" Target="../media/image5.png" /></Relationships>
</file>

<file path=ppt/slides/_rels/slide27.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143.xml" /><Relationship Id="rId7" Type="http://schemas.openxmlformats.org/officeDocument/2006/relationships/slideLayout" Target="../slideLayouts/slideLayout2.xml" /><Relationship Id="rId2" Type="http://schemas.openxmlformats.org/officeDocument/2006/relationships/tags" Target="../tags/tag142.xml" /><Relationship Id="rId1" Type="http://schemas.openxmlformats.org/officeDocument/2006/relationships/tags" Target="../tags/tag141.xml" /><Relationship Id="rId6" Type="http://schemas.openxmlformats.org/officeDocument/2006/relationships/tags" Target="../tags/tag146.xml" /><Relationship Id="rId5" Type="http://schemas.openxmlformats.org/officeDocument/2006/relationships/tags" Target="../tags/tag145.xml" /><Relationship Id="rId10" Type="http://schemas.openxmlformats.org/officeDocument/2006/relationships/image" Target="../media/image16.jpeg" /><Relationship Id="rId4" Type="http://schemas.openxmlformats.org/officeDocument/2006/relationships/tags" Target="../tags/tag144.xml" /><Relationship Id="rId9" Type="http://schemas.openxmlformats.org/officeDocument/2006/relationships/image" Target="../media/image5.png" /></Relationships>
</file>

<file path=ppt/slides/_rels/slide28.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149.xml" /><Relationship Id="rId7" Type="http://schemas.openxmlformats.org/officeDocument/2006/relationships/image" Target="../media/image4.png" /><Relationship Id="rId2" Type="http://schemas.openxmlformats.org/officeDocument/2006/relationships/tags" Target="../tags/tag148.xml" /><Relationship Id="rId1" Type="http://schemas.openxmlformats.org/officeDocument/2006/relationships/tags" Target="../tags/tag147.xml" /><Relationship Id="rId6" Type="http://schemas.openxmlformats.org/officeDocument/2006/relationships/slideLayout" Target="../slideLayouts/slideLayout2.xml" /><Relationship Id="rId5" Type="http://schemas.openxmlformats.org/officeDocument/2006/relationships/tags" Target="../tags/tag151.xml" /><Relationship Id="rId4" Type="http://schemas.openxmlformats.org/officeDocument/2006/relationships/tags" Target="../tags/tag150.xml" /></Relationships>
</file>

<file path=ppt/slides/_rels/slide29.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154.xml" /><Relationship Id="rId7" Type="http://schemas.openxmlformats.org/officeDocument/2006/relationships/slideLayout" Target="../slideLayouts/slideLayout2.xml" /><Relationship Id="rId2" Type="http://schemas.openxmlformats.org/officeDocument/2006/relationships/tags" Target="../tags/tag153.xml" /><Relationship Id="rId1" Type="http://schemas.openxmlformats.org/officeDocument/2006/relationships/tags" Target="../tags/tag152.xml" /><Relationship Id="rId6" Type="http://schemas.openxmlformats.org/officeDocument/2006/relationships/tags" Target="../tags/tag157.xml" /><Relationship Id="rId5" Type="http://schemas.openxmlformats.org/officeDocument/2006/relationships/tags" Target="../tags/tag156.xml" /><Relationship Id="rId10" Type="http://schemas.openxmlformats.org/officeDocument/2006/relationships/image" Target="../media/image17.jpeg" /><Relationship Id="rId4" Type="http://schemas.openxmlformats.org/officeDocument/2006/relationships/tags" Target="../tags/tag155.xml" /><Relationship Id="rId9" Type="http://schemas.openxmlformats.org/officeDocument/2006/relationships/image" Target="../media/image5.png" /></Relationships>
</file>

<file path=ppt/slides/_rels/slide3.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16.xml" /><Relationship Id="rId7" Type="http://schemas.openxmlformats.org/officeDocument/2006/relationships/image" Target="../media/image4.png" /><Relationship Id="rId2" Type="http://schemas.openxmlformats.org/officeDocument/2006/relationships/tags" Target="../tags/tag15.xml" /><Relationship Id="rId1" Type="http://schemas.openxmlformats.org/officeDocument/2006/relationships/tags" Target="../tags/tag14.xml" /><Relationship Id="rId6" Type="http://schemas.openxmlformats.org/officeDocument/2006/relationships/slideLayout" Target="../slideLayouts/slideLayout2.xml" /><Relationship Id="rId5" Type="http://schemas.openxmlformats.org/officeDocument/2006/relationships/tags" Target="../tags/tag18.xml" /><Relationship Id="rId4" Type="http://schemas.openxmlformats.org/officeDocument/2006/relationships/tags" Target="../tags/tag17.xml" /></Relationships>
</file>

<file path=ppt/slides/_rels/slide30.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160.xml" /><Relationship Id="rId7" Type="http://schemas.openxmlformats.org/officeDocument/2006/relationships/image" Target="../media/image4.png" /><Relationship Id="rId2" Type="http://schemas.openxmlformats.org/officeDocument/2006/relationships/tags" Target="../tags/tag159.xml" /><Relationship Id="rId1" Type="http://schemas.openxmlformats.org/officeDocument/2006/relationships/tags" Target="../tags/tag158.xml" /><Relationship Id="rId6" Type="http://schemas.openxmlformats.org/officeDocument/2006/relationships/slideLayout" Target="../slideLayouts/slideLayout2.xml" /><Relationship Id="rId5" Type="http://schemas.openxmlformats.org/officeDocument/2006/relationships/tags" Target="../tags/tag162.xml" /><Relationship Id="rId4" Type="http://schemas.openxmlformats.org/officeDocument/2006/relationships/tags" Target="../tags/tag161.xml" /></Relationships>
</file>

<file path=ppt/slides/_rels/slide31.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165.xml" /><Relationship Id="rId7" Type="http://schemas.openxmlformats.org/officeDocument/2006/relationships/image" Target="../media/image4.png" /><Relationship Id="rId2" Type="http://schemas.openxmlformats.org/officeDocument/2006/relationships/tags" Target="../tags/tag164.xml" /><Relationship Id="rId1" Type="http://schemas.openxmlformats.org/officeDocument/2006/relationships/tags" Target="../tags/tag163.xml" /><Relationship Id="rId6" Type="http://schemas.openxmlformats.org/officeDocument/2006/relationships/slideLayout" Target="../slideLayouts/slideLayout2.xml" /><Relationship Id="rId5" Type="http://schemas.openxmlformats.org/officeDocument/2006/relationships/tags" Target="../tags/tag167.xml" /><Relationship Id="rId4" Type="http://schemas.openxmlformats.org/officeDocument/2006/relationships/tags" Target="../tags/tag166.xml" /></Relationships>
</file>

<file path=ppt/slides/_rels/slide32.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170.xml" /><Relationship Id="rId7" Type="http://schemas.openxmlformats.org/officeDocument/2006/relationships/image" Target="../media/image4.png" /><Relationship Id="rId2" Type="http://schemas.openxmlformats.org/officeDocument/2006/relationships/tags" Target="../tags/tag169.xml" /><Relationship Id="rId1" Type="http://schemas.openxmlformats.org/officeDocument/2006/relationships/tags" Target="../tags/tag168.xml" /><Relationship Id="rId6" Type="http://schemas.openxmlformats.org/officeDocument/2006/relationships/slideLayout" Target="../slideLayouts/slideLayout2.xml" /><Relationship Id="rId5" Type="http://schemas.openxmlformats.org/officeDocument/2006/relationships/tags" Target="../tags/tag172.xml" /><Relationship Id="rId4" Type="http://schemas.openxmlformats.org/officeDocument/2006/relationships/tags" Target="../tags/tag171.xml" /></Relationships>
</file>

<file path=ppt/slides/_rels/slide33.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175.xml" /><Relationship Id="rId7" Type="http://schemas.openxmlformats.org/officeDocument/2006/relationships/slideLayout" Target="../slideLayouts/slideLayout2.xml" /><Relationship Id="rId2" Type="http://schemas.openxmlformats.org/officeDocument/2006/relationships/tags" Target="../tags/tag174.xml" /><Relationship Id="rId1" Type="http://schemas.openxmlformats.org/officeDocument/2006/relationships/tags" Target="../tags/tag173.xml" /><Relationship Id="rId6" Type="http://schemas.openxmlformats.org/officeDocument/2006/relationships/tags" Target="../tags/tag178.xml" /><Relationship Id="rId5" Type="http://schemas.openxmlformats.org/officeDocument/2006/relationships/tags" Target="../tags/tag177.xml" /><Relationship Id="rId10" Type="http://schemas.openxmlformats.org/officeDocument/2006/relationships/image" Target="../media/image18.jpeg" /><Relationship Id="rId4" Type="http://schemas.openxmlformats.org/officeDocument/2006/relationships/tags" Target="../tags/tag176.xml" /><Relationship Id="rId9" Type="http://schemas.openxmlformats.org/officeDocument/2006/relationships/image" Target="../media/image5.png" /></Relationships>
</file>

<file path=ppt/slides/_rels/slide34.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181.xml" /><Relationship Id="rId7" Type="http://schemas.openxmlformats.org/officeDocument/2006/relationships/slideLayout" Target="../slideLayouts/slideLayout2.xml" /><Relationship Id="rId2" Type="http://schemas.openxmlformats.org/officeDocument/2006/relationships/tags" Target="../tags/tag180.xml" /><Relationship Id="rId1" Type="http://schemas.openxmlformats.org/officeDocument/2006/relationships/tags" Target="../tags/tag179.xml" /><Relationship Id="rId6" Type="http://schemas.openxmlformats.org/officeDocument/2006/relationships/tags" Target="../tags/tag184.xml" /><Relationship Id="rId5" Type="http://schemas.openxmlformats.org/officeDocument/2006/relationships/tags" Target="../tags/tag183.xml" /><Relationship Id="rId10" Type="http://schemas.openxmlformats.org/officeDocument/2006/relationships/image" Target="../media/image19.jpeg" /><Relationship Id="rId4" Type="http://schemas.openxmlformats.org/officeDocument/2006/relationships/tags" Target="../tags/tag182.xml" /><Relationship Id="rId9" Type="http://schemas.openxmlformats.org/officeDocument/2006/relationships/image" Target="../media/image5.png" /></Relationships>
</file>

<file path=ppt/slides/_rels/slide35.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187.xml" /><Relationship Id="rId7" Type="http://schemas.openxmlformats.org/officeDocument/2006/relationships/image" Target="../media/image4.png" /><Relationship Id="rId2" Type="http://schemas.openxmlformats.org/officeDocument/2006/relationships/tags" Target="../tags/tag186.xml" /><Relationship Id="rId1" Type="http://schemas.openxmlformats.org/officeDocument/2006/relationships/tags" Target="../tags/tag185.xml" /><Relationship Id="rId6" Type="http://schemas.openxmlformats.org/officeDocument/2006/relationships/slideLayout" Target="../slideLayouts/slideLayout2.xml" /><Relationship Id="rId5" Type="http://schemas.openxmlformats.org/officeDocument/2006/relationships/tags" Target="../tags/tag189.xml" /><Relationship Id="rId4" Type="http://schemas.openxmlformats.org/officeDocument/2006/relationships/tags" Target="../tags/tag188.xml" /></Relationships>
</file>

<file path=ppt/slides/_rels/slide36.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192.xml" /><Relationship Id="rId7" Type="http://schemas.openxmlformats.org/officeDocument/2006/relationships/slideLayout" Target="../slideLayouts/slideLayout2.xml" /><Relationship Id="rId2" Type="http://schemas.openxmlformats.org/officeDocument/2006/relationships/tags" Target="../tags/tag191.xml" /><Relationship Id="rId1" Type="http://schemas.openxmlformats.org/officeDocument/2006/relationships/tags" Target="../tags/tag190.xml" /><Relationship Id="rId6" Type="http://schemas.openxmlformats.org/officeDocument/2006/relationships/tags" Target="../tags/tag195.xml" /><Relationship Id="rId5" Type="http://schemas.openxmlformats.org/officeDocument/2006/relationships/tags" Target="../tags/tag194.xml" /><Relationship Id="rId10" Type="http://schemas.openxmlformats.org/officeDocument/2006/relationships/image" Target="../media/image20.jpeg" /><Relationship Id="rId4" Type="http://schemas.openxmlformats.org/officeDocument/2006/relationships/tags" Target="../tags/tag193.xml" /><Relationship Id="rId9" Type="http://schemas.openxmlformats.org/officeDocument/2006/relationships/image" Target="../media/image5.png" /></Relationships>
</file>

<file path=ppt/slides/_rels/slide37.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198.xml" /><Relationship Id="rId7" Type="http://schemas.openxmlformats.org/officeDocument/2006/relationships/image" Target="../media/image4.png" /><Relationship Id="rId2" Type="http://schemas.openxmlformats.org/officeDocument/2006/relationships/tags" Target="../tags/tag197.xml" /><Relationship Id="rId1" Type="http://schemas.openxmlformats.org/officeDocument/2006/relationships/tags" Target="../tags/tag196.xml" /><Relationship Id="rId6" Type="http://schemas.openxmlformats.org/officeDocument/2006/relationships/slideLayout" Target="../slideLayouts/slideLayout2.xml" /><Relationship Id="rId5" Type="http://schemas.openxmlformats.org/officeDocument/2006/relationships/tags" Target="../tags/tag200.xml" /><Relationship Id="rId4" Type="http://schemas.openxmlformats.org/officeDocument/2006/relationships/tags" Target="../tags/tag199.xml" /></Relationships>
</file>

<file path=ppt/slides/_rels/slide38.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03.xml" /><Relationship Id="rId7" Type="http://schemas.openxmlformats.org/officeDocument/2006/relationships/image" Target="../media/image4.png" /><Relationship Id="rId2" Type="http://schemas.openxmlformats.org/officeDocument/2006/relationships/tags" Target="../tags/tag202.xml" /><Relationship Id="rId1" Type="http://schemas.openxmlformats.org/officeDocument/2006/relationships/tags" Target="../tags/tag201.xml" /><Relationship Id="rId6" Type="http://schemas.openxmlformats.org/officeDocument/2006/relationships/slideLayout" Target="../slideLayouts/slideLayout2.xml" /><Relationship Id="rId5" Type="http://schemas.openxmlformats.org/officeDocument/2006/relationships/tags" Target="../tags/tag205.xml" /><Relationship Id="rId4" Type="http://schemas.openxmlformats.org/officeDocument/2006/relationships/tags" Target="../tags/tag204.xml" /></Relationships>
</file>

<file path=ppt/slides/_rels/slide39.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208.xml" /><Relationship Id="rId7" Type="http://schemas.openxmlformats.org/officeDocument/2006/relationships/slideLayout" Target="../slideLayouts/slideLayout2.xml" /><Relationship Id="rId2" Type="http://schemas.openxmlformats.org/officeDocument/2006/relationships/tags" Target="../tags/tag207.xml" /><Relationship Id="rId1" Type="http://schemas.openxmlformats.org/officeDocument/2006/relationships/tags" Target="../tags/tag206.xml" /><Relationship Id="rId6" Type="http://schemas.openxmlformats.org/officeDocument/2006/relationships/tags" Target="../tags/tag211.xml" /><Relationship Id="rId5" Type="http://schemas.openxmlformats.org/officeDocument/2006/relationships/tags" Target="../tags/tag210.xml" /><Relationship Id="rId10" Type="http://schemas.openxmlformats.org/officeDocument/2006/relationships/image" Target="../media/image21.jpeg" /><Relationship Id="rId4" Type="http://schemas.openxmlformats.org/officeDocument/2006/relationships/tags" Target="../tags/tag209.xml" /><Relationship Id="rId9" Type="http://schemas.openxmlformats.org/officeDocument/2006/relationships/image" Target="../media/image5.png" /></Relationships>
</file>

<file path=ppt/slides/_rels/slide4.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1.xml" /><Relationship Id="rId7" Type="http://schemas.openxmlformats.org/officeDocument/2006/relationships/image" Target="../media/image4.png" /><Relationship Id="rId2" Type="http://schemas.openxmlformats.org/officeDocument/2006/relationships/tags" Target="../tags/tag20.xml" /><Relationship Id="rId1" Type="http://schemas.openxmlformats.org/officeDocument/2006/relationships/tags" Target="../tags/tag19.xml" /><Relationship Id="rId6" Type="http://schemas.openxmlformats.org/officeDocument/2006/relationships/slideLayout" Target="../slideLayouts/slideLayout2.xml" /><Relationship Id="rId5" Type="http://schemas.openxmlformats.org/officeDocument/2006/relationships/tags" Target="../tags/tag23.xml" /><Relationship Id="rId4" Type="http://schemas.openxmlformats.org/officeDocument/2006/relationships/tags" Target="../tags/tag22.xml" /></Relationships>
</file>

<file path=ppt/slides/_rels/slide40.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14.xml" /><Relationship Id="rId7" Type="http://schemas.openxmlformats.org/officeDocument/2006/relationships/image" Target="../media/image4.png" /><Relationship Id="rId2" Type="http://schemas.openxmlformats.org/officeDocument/2006/relationships/tags" Target="../tags/tag213.xml" /><Relationship Id="rId1" Type="http://schemas.openxmlformats.org/officeDocument/2006/relationships/tags" Target="../tags/tag212.xml" /><Relationship Id="rId6" Type="http://schemas.openxmlformats.org/officeDocument/2006/relationships/slideLayout" Target="../slideLayouts/slideLayout2.xml" /><Relationship Id="rId5" Type="http://schemas.openxmlformats.org/officeDocument/2006/relationships/tags" Target="../tags/tag216.xml" /><Relationship Id="rId4" Type="http://schemas.openxmlformats.org/officeDocument/2006/relationships/tags" Target="../tags/tag215.xml" /></Relationships>
</file>

<file path=ppt/slides/_rels/slide41.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19.xml" /><Relationship Id="rId7" Type="http://schemas.openxmlformats.org/officeDocument/2006/relationships/image" Target="../media/image4.png" /><Relationship Id="rId2" Type="http://schemas.openxmlformats.org/officeDocument/2006/relationships/tags" Target="../tags/tag218.xml" /><Relationship Id="rId1" Type="http://schemas.openxmlformats.org/officeDocument/2006/relationships/tags" Target="../tags/tag217.xml" /><Relationship Id="rId6" Type="http://schemas.openxmlformats.org/officeDocument/2006/relationships/slideLayout" Target="../slideLayouts/slideLayout2.xml" /><Relationship Id="rId5" Type="http://schemas.openxmlformats.org/officeDocument/2006/relationships/tags" Target="../tags/tag221.xml" /><Relationship Id="rId4" Type="http://schemas.openxmlformats.org/officeDocument/2006/relationships/tags" Target="../tags/tag220.xml" /></Relationships>
</file>

<file path=ppt/slides/_rels/slide42.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224.xml" /><Relationship Id="rId7" Type="http://schemas.openxmlformats.org/officeDocument/2006/relationships/slideLayout" Target="../slideLayouts/slideLayout2.xml" /><Relationship Id="rId2" Type="http://schemas.openxmlformats.org/officeDocument/2006/relationships/tags" Target="../tags/tag223.xml" /><Relationship Id="rId1" Type="http://schemas.openxmlformats.org/officeDocument/2006/relationships/tags" Target="../tags/tag222.xml" /><Relationship Id="rId6" Type="http://schemas.openxmlformats.org/officeDocument/2006/relationships/tags" Target="../tags/tag227.xml" /><Relationship Id="rId5" Type="http://schemas.openxmlformats.org/officeDocument/2006/relationships/tags" Target="../tags/tag226.xml" /><Relationship Id="rId10" Type="http://schemas.openxmlformats.org/officeDocument/2006/relationships/image" Target="../media/image22.jpeg" /><Relationship Id="rId4" Type="http://schemas.openxmlformats.org/officeDocument/2006/relationships/tags" Target="../tags/tag225.xml" /><Relationship Id="rId9" Type="http://schemas.openxmlformats.org/officeDocument/2006/relationships/image" Target="../media/image5.png" /></Relationships>
</file>

<file path=ppt/slides/_rels/slide43.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30.xml" /><Relationship Id="rId7" Type="http://schemas.openxmlformats.org/officeDocument/2006/relationships/image" Target="../media/image4.png" /><Relationship Id="rId2" Type="http://schemas.openxmlformats.org/officeDocument/2006/relationships/tags" Target="../tags/tag229.xml" /><Relationship Id="rId1" Type="http://schemas.openxmlformats.org/officeDocument/2006/relationships/tags" Target="../tags/tag228.xml" /><Relationship Id="rId6" Type="http://schemas.openxmlformats.org/officeDocument/2006/relationships/slideLayout" Target="../slideLayouts/slideLayout2.xml" /><Relationship Id="rId5" Type="http://schemas.openxmlformats.org/officeDocument/2006/relationships/tags" Target="../tags/tag232.xml" /><Relationship Id="rId4" Type="http://schemas.openxmlformats.org/officeDocument/2006/relationships/tags" Target="../tags/tag231.xml" /></Relationships>
</file>

<file path=ppt/slides/_rels/slide44.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35.xml" /><Relationship Id="rId7" Type="http://schemas.openxmlformats.org/officeDocument/2006/relationships/image" Target="../media/image4.png" /><Relationship Id="rId2" Type="http://schemas.openxmlformats.org/officeDocument/2006/relationships/tags" Target="../tags/tag234.xml" /><Relationship Id="rId1" Type="http://schemas.openxmlformats.org/officeDocument/2006/relationships/tags" Target="../tags/tag233.xml" /><Relationship Id="rId6" Type="http://schemas.openxmlformats.org/officeDocument/2006/relationships/slideLayout" Target="../slideLayouts/slideLayout2.xml" /><Relationship Id="rId5" Type="http://schemas.openxmlformats.org/officeDocument/2006/relationships/tags" Target="../tags/tag237.xml" /><Relationship Id="rId4" Type="http://schemas.openxmlformats.org/officeDocument/2006/relationships/tags" Target="../tags/tag236.xml" /></Relationships>
</file>

<file path=ppt/slides/_rels/slide45.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40.xml" /><Relationship Id="rId7" Type="http://schemas.openxmlformats.org/officeDocument/2006/relationships/image" Target="../media/image4.png" /><Relationship Id="rId2" Type="http://schemas.openxmlformats.org/officeDocument/2006/relationships/tags" Target="../tags/tag239.xml" /><Relationship Id="rId1" Type="http://schemas.openxmlformats.org/officeDocument/2006/relationships/tags" Target="../tags/tag238.xml" /><Relationship Id="rId6" Type="http://schemas.openxmlformats.org/officeDocument/2006/relationships/slideLayout" Target="../slideLayouts/slideLayout2.xml" /><Relationship Id="rId5" Type="http://schemas.openxmlformats.org/officeDocument/2006/relationships/tags" Target="../tags/tag242.xml" /><Relationship Id="rId4" Type="http://schemas.openxmlformats.org/officeDocument/2006/relationships/tags" Target="../tags/tag241.xml" /></Relationships>
</file>

<file path=ppt/slides/_rels/slide46.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45.xml" /><Relationship Id="rId7" Type="http://schemas.openxmlformats.org/officeDocument/2006/relationships/image" Target="../media/image4.png" /><Relationship Id="rId2" Type="http://schemas.openxmlformats.org/officeDocument/2006/relationships/tags" Target="../tags/tag244.xml" /><Relationship Id="rId1" Type="http://schemas.openxmlformats.org/officeDocument/2006/relationships/tags" Target="../tags/tag243.xml" /><Relationship Id="rId6" Type="http://schemas.openxmlformats.org/officeDocument/2006/relationships/slideLayout" Target="../slideLayouts/slideLayout2.xml" /><Relationship Id="rId5" Type="http://schemas.openxmlformats.org/officeDocument/2006/relationships/tags" Target="../tags/tag247.xml" /><Relationship Id="rId4" Type="http://schemas.openxmlformats.org/officeDocument/2006/relationships/tags" Target="../tags/tag246.xml" /></Relationships>
</file>

<file path=ppt/slides/_rels/slide47.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50.xml" /><Relationship Id="rId7" Type="http://schemas.openxmlformats.org/officeDocument/2006/relationships/image" Target="../media/image4.png" /><Relationship Id="rId2" Type="http://schemas.openxmlformats.org/officeDocument/2006/relationships/tags" Target="../tags/tag249.xml" /><Relationship Id="rId1" Type="http://schemas.openxmlformats.org/officeDocument/2006/relationships/tags" Target="../tags/tag248.xml" /><Relationship Id="rId6" Type="http://schemas.openxmlformats.org/officeDocument/2006/relationships/slideLayout" Target="../slideLayouts/slideLayout2.xml" /><Relationship Id="rId5" Type="http://schemas.openxmlformats.org/officeDocument/2006/relationships/tags" Target="../tags/tag252.xml" /><Relationship Id="rId4" Type="http://schemas.openxmlformats.org/officeDocument/2006/relationships/tags" Target="../tags/tag251.xml" /></Relationships>
</file>

<file path=ppt/slides/_rels/slide48.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255.xml" /><Relationship Id="rId7" Type="http://schemas.openxmlformats.org/officeDocument/2006/relationships/slideLayout" Target="../slideLayouts/slideLayout2.xml" /><Relationship Id="rId2" Type="http://schemas.openxmlformats.org/officeDocument/2006/relationships/tags" Target="../tags/tag254.xml" /><Relationship Id="rId1" Type="http://schemas.openxmlformats.org/officeDocument/2006/relationships/tags" Target="../tags/tag253.xml" /><Relationship Id="rId6" Type="http://schemas.openxmlformats.org/officeDocument/2006/relationships/tags" Target="../tags/tag258.xml" /><Relationship Id="rId5" Type="http://schemas.openxmlformats.org/officeDocument/2006/relationships/tags" Target="../tags/tag257.xml" /><Relationship Id="rId10" Type="http://schemas.openxmlformats.org/officeDocument/2006/relationships/image" Target="../media/image23.jpeg" /><Relationship Id="rId4" Type="http://schemas.openxmlformats.org/officeDocument/2006/relationships/tags" Target="../tags/tag256.xml" /><Relationship Id="rId9" Type="http://schemas.openxmlformats.org/officeDocument/2006/relationships/image" Target="../media/image5.png" /></Relationships>
</file>

<file path=ppt/slides/_rels/slide49.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61.xml" /><Relationship Id="rId7" Type="http://schemas.openxmlformats.org/officeDocument/2006/relationships/image" Target="../media/image4.png" /><Relationship Id="rId2" Type="http://schemas.openxmlformats.org/officeDocument/2006/relationships/tags" Target="../tags/tag260.xml" /><Relationship Id="rId1" Type="http://schemas.openxmlformats.org/officeDocument/2006/relationships/tags" Target="../tags/tag259.xml" /><Relationship Id="rId6" Type="http://schemas.openxmlformats.org/officeDocument/2006/relationships/slideLayout" Target="../slideLayouts/slideLayout2.xml" /><Relationship Id="rId5" Type="http://schemas.openxmlformats.org/officeDocument/2006/relationships/tags" Target="../tags/tag263.xml" /><Relationship Id="rId4" Type="http://schemas.openxmlformats.org/officeDocument/2006/relationships/tags" Target="../tags/tag262.xml" /></Relationships>
</file>

<file path=ppt/slides/_rels/slide5.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6.xml" /><Relationship Id="rId7" Type="http://schemas.openxmlformats.org/officeDocument/2006/relationships/image" Target="../media/image4.png" /><Relationship Id="rId2" Type="http://schemas.openxmlformats.org/officeDocument/2006/relationships/tags" Target="../tags/tag25.xml" /><Relationship Id="rId1" Type="http://schemas.openxmlformats.org/officeDocument/2006/relationships/tags" Target="../tags/tag24.xml" /><Relationship Id="rId6" Type="http://schemas.openxmlformats.org/officeDocument/2006/relationships/slideLayout" Target="../slideLayouts/slideLayout2.xml" /><Relationship Id="rId5" Type="http://schemas.openxmlformats.org/officeDocument/2006/relationships/tags" Target="../tags/tag28.xml" /><Relationship Id="rId4" Type="http://schemas.openxmlformats.org/officeDocument/2006/relationships/tags" Target="../tags/tag27.xml" /></Relationships>
</file>

<file path=ppt/slides/_rels/slide50.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66.xml" /><Relationship Id="rId7" Type="http://schemas.openxmlformats.org/officeDocument/2006/relationships/image" Target="../media/image4.png" /><Relationship Id="rId2" Type="http://schemas.openxmlformats.org/officeDocument/2006/relationships/tags" Target="../tags/tag265.xml" /><Relationship Id="rId1" Type="http://schemas.openxmlformats.org/officeDocument/2006/relationships/tags" Target="../tags/tag264.xml" /><Relationship Id="rId6" Type="http://schemas.openxmlformats.org/officeDocument/2006/relationships/slideLayout" Target="../slideLayouts/slideLayout2.xml" /><Relationship Id="rId5" Type="http://schemas.openxmlformats.org/officeDocument/2006/relationships/tags" Target="../tags/tag268.xml" /><Relationship Id="rId4" Type="http://schemas.openxmlformats.org/officeDocument/2006/relationships/tags" Target="../tags/tag267.xml" /></Relationships>
</file>

<file path=ppt/slides/_rels/slide51.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71.xml" /><Relationship Id="rId7" Type="http://schemas.openxmlformats.org/officeDocument/2006/relationships/image" Target="../media/image4.png" /><Relationship Id="rId2" Type="http://schemas.openxmlformats.org/officeDocument/2006/relationships/tags" Target="../tags/tag270.xml" /><Relationship Id="rId1" Type="http://schemas.openxmlformats.org/officeDocument/2006/relationships/tags" Target="../tags/tag269.xml" /><Relationship Id="rId6" Type="http://schemas.openxmlformats.org/officeDocument/2006/relationships/slideLayout" Target="../slideLayouts/slideLayout2.xml" /><Relationship Id="rId5" Type="http://schemas.openxmlformats.org/officeDocument/2006/relationships/tags" Target="../tags/tag273.xml" /><Relationship Id="rId4" Type="http://schemas.openxmlformats.org/officeDocument/2006/relationships/tags" Target="../tags/tag272.xml" /></Relationships>
</file>

<file path=ppt/slides/_rels/slide52.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276.xml" /><Relationship Id="rId7" Type="http://schemas.openxmlformats.org/officeDocument/2006/relationships/slideLayout" Target="../slideLayouts/slideLayout2.xml" /><Relationship Id="rId2" Type="http://schemas.openxmlformats.org/officeDocument/2006/relationships/tags" Target="../tags/tag275.xml" /><Relationship Id="rId1" Type="http://schemas.openxmlformats.org/officeDocument/2006/relationships/tags" Target="../tags/tag274.xml" /><Relationship Id="rId6" Type="http://schemas.openxmlformats.org/officeDocument/2006/relationships/tags" Target="../tags/tag279.xml" /><Relationship Id="rId5" Type="http://schemas.openxmlformats.org/officeDocument/2006/relationships/tags" Target="../tags/tag278.xml" /><Relationship Id="rId10" Type="http://schemas.openxmlformats.org/officeDocument/2006/relationships/image" Target="../media/image24.jpeg" /><Relationship Id="rId4" Type="http://schemas.openxmlformats.org/officeDocument/2006/relationships/tags" Target="../tags/tag277.xml" /><Relationship Id="rId9" Type="http://schemas.openxmlformats.org/officeDocument/2006/relationships/image" Target="../media/image5.png" /></Relationships>
</file>

<file path=ppt/slides/_rels/slide53.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82.xml" /><Relationship Id="rId7" Type="http://schemas.openxmlformats.org/officeDocument/2006/relationships/image" Target="../media/image4.png" /><Relationship Id="rId2" Type="http://schemas.openxmlformats.org/officeDocument/2006/relationships/tags" Target="../tags/tag281.xml" /><Relationship Id="rId1" Type="http://schemas.openxmlformats.org/officeDocument/2006/relationships/tags" Target="../tags/tag280.xml" /><Relationship Id="rId6" Type="http://schemas.openxmlformats.org/officeDocument/2006/relationships/slideLayout" Target="../slideLayouts/slideLayout2.xml" /><Relationship Id="rId5" Type="http://schemas.openxmlformats.org/officeDocument/2006/relationships/tags" Target="../tags/tag284.xml" /><Relationship Id="rId4" Type="http://schemas.openxmlformats.org/officeDocument/2006/relationships/tags" Target="../tags/tag283.xml" /></Relationships>
</file>

<file path=ppt/slides/_rels/slide54.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87.xml" /><Relationship Id="rId7" Type="http://schemas.openxmlformats.org/officeDocument/2006/relationships/image" Target="../media/image4.png" /><Relationship Id="rId2" Type="http://schemas.openxmlformats.org/officeDocument/2006/relationships/tags" Target="../tags/tag286.xml" /><Relationship Id="rId1" Type="http://schemas.openxmlformats.org/officeDocument/2006/relationships/tags" Target="../tags/tag285.xml" /><Relationship Id="rId6" Type="http://schemas.openxmlformats.org/officeDocument/2006/relationships/slideLayout" Target="../slideLayouts/slideLayout2.xml" /><Relationship Id="rId5" Type="http://schemas.openxmlformats.org/officeDocument/2006/relationships/tags" Target="../tags/tag289.xml" /><Relationship Id="rId4" Type="http://schemas.openxmlformats.org/officeDocument/2006/relationships/tags" Target="../tags/tag288.xml" /></Relationships>
</file>

<file path=ppt/slides/_rels/slide55.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92.xml" /><Relationship Id="rId7" Type="http://schemas.openxmlformats.org/officeDocument/2006/relationships/image" Target="../media/image4.png" /><Relationship Id="rId2" Type="http://schemas.openxmlformats.org/officeDocument/2006/relationships/tags" Target="../tags/tag291.xml" /><Relationship Id="rId1" Type="http://schemas.openxmlformats.org/officeDocument/2006/relationships/tags" Target="../tags/tag290.xml" /><Relationship Id="rId6" Type="http://schemas.openxmlformats.org/officeDocument/2006/relationships/slideLayout" Target="../slideLayouts/slideLayout2.xml" /><Relationship Id="rId5" Type="http://schemas.openxmlformats.org/officeDocument/2006/relationships/tags" Target="../tags/tag294.xml" /><Relationship Id="rId4" Type="http://schemas.openxmlformats.org/officeDocument/2006/relationships/tags" Target="../tags/tag293.xml" /></Relationships>
</file>

<file path=ppt/slides/_rels/slide56.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297.xml" /><Relationship Id="rId7" Type="http://schemas.openxmlformats.org/officeDocument/2006/relationships/slideLayout" Target="../slideLayouts/slideLayout2.xml" /><Relationship Id="rId2" Type="http://schemas.openxmlformats.org/officeDocument/2006/relationships/tags" Target="../tags/tag296.xml" /><Relationship Id="rId1" Type="http://schemas.openxmlformats.org/officeDocument/2006/relationships/tags" Target="../tags/tag295.xml" /><Relationship Id="rId6" Type="http://schemas.openxmlformats.org/officeDocument/2006/relationships/tags" Target="../tags/tag300.xml" /><Relationship Id="rId5" Type="http://schemas.openxmlformats.org/officeDocument/2006/relationships/tags" Target="../tags/tag299.xml" /><Relationship Id="rId10" Type="http://schemas.openxmlformats.org/officeDocument/2006/relationships/image" Target="../media/image25.jpeg" /><Relationship Id="rId4" Type="http://schemas.openxmlformats.org/officeDocument/2006/relationships/tags" Target="../tags/tag298.xml" /><Relationship Id="rId9" Type="http://schemas.openxmlformats.org/officeDocument/2006/relationships/image" Target="../media/image5.png" /></Relationships>
</file>

<file path=ppt/slides/_rels/slide57.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303.xml" /><Relationship Id="rId7" Type="http://schemas.openxmlformats.org/officeDocument/2006/relationships/slideLayout" Target="../slideLayouts/slideLayout2.xml" /><Relationship Id="rId2" Type="http://schemas.openxmlformats.org/officeDocument/2006/relationships/tags" Target="../tags/tag302.xml" /><Relationship Id="rId1" Type="http://schemas.openxmlformats.org/officeDocument/2006/relationships/tags" Target="../tags/tag301.xml" /><Relationship Id="rId6" Type="http://schemas.openxmlformats.org/officeDocument/2006/relationships/tags" Target="../tags/tag306.xml" /><Relationship Id="rId5" Type="http://schemas.openxmlformats.org/officeDocument/2006/relationships/tags" Target="../tags/tag305.xml" /><Relationship Id="rId10" Type="http://schemas.openxmlformats.org/officeDocument/2006/relationships/image" Target="../media/image26.jpeg" /><Relationship Id="rId4" Type="http://schemas.openxmlformats.org/officeDocument/2006/relationships/tags" Target="../tags/tag304.xml" /><Relationship Id="rId9" Type="http://schemas.openxmlformats.org/officeDocument/2006/relationships/image" Target="../media/image5.png" /></Relationships>
</file>

<file path=ppt/slides/_rels/slide58.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309.xml" /><Relationship Id="rId7" Type="http://schemas.openxmlformats.org/officeDocument/2006/relationships/image" Target="../media/image4.png" /><Relationship Id="rId2" Type="http://schemas.openxmlformats.org/officeDocument/2006/relationships/tags" Target="../tags/tag308.xml" /><Relationship Id="rId1" Type="http://schemas.openxmlformats.org/officeDocument/2006/relationships/tags" Target="../tags/tag307.xml" /><Relationship Id="rId6" Type="http://schemas.openxmlformats.org/officeDocument/2006/relationships/slideLayout" Target="../slideLayouts/slideLayout2.xml" /><Relationship Id="rId5" Type="http://schemas.openxmlformats.org/officeDocument/2006/relationships/tags" Target="../tags/tag311.xml" /><Relationship Id="rId4" Type="http://schemas.openxmlformats.org/officeDocument/2006/relationships/tags" Target="../tags/tag310.xml" /></Relationships>
</file>

<file path=ppt/slides/_rels/slide59.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314.xml" /><Relationship Id="rId7" Type="http://schemas.openxmlformats.org/officeDocument/2006/relationships/image" Target="../media/image4.png" /><Relationship Id="rId2" Type="http://schemas.openxmlformats.org/officeDocument/2006/relationships/tags" Target="../tags/tag313.xml" /><Relationship Id="rId1" Type="http://schemas.openxmlformats.org/officeDocument/2006/relationships/tags" Target="../tags/tag312.xml" /><Relationship Id="rId6" Type="http://schemas.openxmlformats.org/officeDocument/2006/relationships/slideLayout" Target="../slideLayouts/slideLayout2.xml" /><Relationship Id="rId5" Type="http://schemas.openxmlformats.org/officeDocument/2006/relationships/tags" Target="../tags/tag316.xml" /><Relationship Id="rId4" Type="http://schemas.openxmlformats.org/officeDocument/2006/relationships/tags" Target="../tags/tag315.xml" /></Relationships>
</file>

<file path=ppt/slides/_rels/slide6.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31.xml" /><Relationship Id="rId7" Type="http://schemas.openxmlformats.org/officeDocument/2006/relationships/image" Target="../media/image4.png" /><Relationship Id="rId2" Type="http://schemas.openxmlformats.org/officeDocument/2006/relationships/tags" Target="../tags/tag30.xml" /><Relationship Id="rId1" Type="http://schemas.openxmlformats.org/officeDocument/2006/relationships/tags" Target="../tags/tag29.xml" /><Relationship Id="rId6" Type="http://schemas.openxmlformats.org/officeDocument/2006/relationships/slideLayout" Target="../slideLayouts/slideLayout2.xml" /><Relationship Id="rId5" Type="http://schemas.openxmlformats.org/officeDocument/2006/relationships/tags" Target="../tags/tag33.xml" /><Relationship Id="rId4" Type="http://schemas.openxmlformats.org/officeDocument/2006/relationships/tags" Target="../tags/tag32.xml" /></Relationships>
</file>

<file path=ppt/slides/_rels/slide60.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319.xml" /><Relationship Id="rId7" Type="http://schemas.openxmlformats.org/officeDocument/2006/relationships/image" Target="../media/image4.png" /><Relationship Id="rId2" Type="http://schemas.openxmlformats.org/officeDocument/2006/relationships/tags" Target="../tags/tag318.xml" /><Relationship Id="rId1" Type="http://schemas.openxmlformats.org/officeDocument/2006/relationships/tags" Target="../tags/tag317.xml" /><Relationship Id="rId6" Type="http://schemas.openxmlformats.org/officeDocument/2006/relationships/slideLayout" Target="../slideLayouts/slideLayout2.xml" /><Relationship Id="rId5" Type="http://schemas.openxmlformats.org/officeDocument/2006/relationships/tags" Target="../tags/tag321.xml" /><Relationship Id="rId4" Type="http://schemas.openxmlformats.org/officeDocument/2006/relationships/tags" Target="../tags/tag320.xml" /></Relationships>
</file>

<file path=ppt/slides/_rels/slide61.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324.xml" /><Relationship Id="rId7" Type="http://schemas.openxmlformats.org/officeDocument/2006/relationships/image" Target="../media/image4.png" /><Relationship Id="rId2" Type="http://schemas.openxmlformats.org/officeDocument/2006/relationships/tags" Target="../tags/tag323.xml" /><Relationship Id="rId1" Type="http://schemas.openxmlformats.org/officeDocument/2006/relationships/tags" Target="../tags/tag322.xml" /><Relationship Id="rId6" Type="http://schemas.openxmlformats.org/officeDocument/2006/relationships/slideLayout" Target="../slideLayouts/slideLayout2.xml" /><Relationship Id="rId5" Type="http://schemas.openxmlformats.org/officeDocument/2006/relationships/tags" Target="../tags/tag326.xml" /><Relationship Id="rId4" Type="http://schemas.openxmlformats.org/officeDocument/2006/relationships/tags" Target="../tags/tag325.xml" /></Relationships>
</file>

<file path=ppt/slides/_rels/slide62.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329.xml" /><Relationship Id="rId7" Type="http://schemas.openxmlformats.org/officeDocument/2006/relationships/image" Target="../media/image4.png" /><Relationship Id="rId2" Type="http://schemas.openxmlformats.org/officeDocument/2006/relationships/tags" Target="../tags/tag328.xml" /><Relationship Id="rId1" Type="http://schemas.openxmlformats.org/officeDocument/2006/relationships/tags" Target="../tags/tag327.xml" /><Relationship Id="rId6" Type="http://schemas.openxmlformats.org/officeDocument/2006/relationships/slideLayout" Target="../slideLayouts/slideLayout2.xml" /><Relationship Id="rId5" Type="http://schemas.openxmlformats.org/officeDocument/2006/relationships/tags" Target="../tags/tag331.xml" /><Relationship Id="rId4" Type="http://schemas.openxmlformats.org/officeDocument/2006/relationships/tags" Target="../tags/tag330.xml" /></Relationships>
</file>

<file path=ppt/slides/_rels/slide63.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334.xml" /><Relationship Id="rId7" Type="http://schemas.openxmlformats.org/officeDocument/2006/relationships/image" Target="../media/image4.png" /><Relationship Id="rId2" Type="http://schemas.openxmlformats.org/officeDocument/2006/relationships/tags" Target="../tags/tag333.xml" /><Relationship Id="rId1" Type="http://schemas.openxmlformats.org/officeDocument/2006/relationships/tags" Target="../tags/tag332.xml" /><Relationship Id="rId6" Type="http://schemas.openxmlformats.org/officeDocument/2006/relationships/slideLayout" Target="../slideLayouts/slideLayout2.xml" /><Relationship Id="rId5" Type="http://schemas.openxmlformats.org/officeDocument/2006/relationships/tags" Target="../tags/tag336.xml" /><Relationship Id="rId4" Type="http://schemas.openxmlformats.org/officeDocument/2006/relationships/tags" Target="../tags/tag335.xml" /></Relationships>
</file>

<file path=ppt/slides/_rels/slide64.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339.xml" /><Relationship Id="rId7" Type="http://schemas.openxmlformats.org/officeDocument/2006/relationships/image" Target="../media/image4.png" /><Relationship Id="rId2" Type="http://schemas.openxmlformats.org/officeDocument/2006/relationships/tags" Target="../tags/tag338.xml" /><Relationship Id="rId1" Type="http://schemas.openxmlformats.org/officeDocument/2006/relationships/tags" Target="../tags/tag337.xml" /><Relationship Id="rId6" Type="http://schemas.openxmlformats.org/officeDocument/2006/relationships/slideLayout" Target="../slideLayouts/slideLayout2.xml" /><Relationship Id="rId5" Type="http://schemas.openxmlformats.org/officeDocument/2006/relationships/tags" Target="../tags/tag341.xml" /><Relationship Id="rId4" Type="http://schemas.openxmlformats.org/officeDocument/2006/relationships/tags" Target="../tags/tag340.xml" /></Relationships>
</file>

<file path=ppt/slides/_rels/slide65.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344.xml" /><Relationship Id="rId7" Type="http://schemas.openxmlformats.org/officeDocument/2006/relationships/image" Target="../media/image4.png" /><Relationship Id="rId2" Type="http://schemas.openxmlformats.org/officeDocument/2006/relationships/tags" Target="../tags/tag343.xml" /><Relationship Id="rId1" Type="http://schemas.openxmlformats.org/officeDocument/2006/relationships/tags" Target="../tags/tag342.xml" /><Relationship Id="rId6" Type="http://schemas.openxmlformats.org/officeDocument/2006/relationships/slideLayout" Target="../slideLayouts/slideLayout2.xml" /><Relationship Id="rId5" Type="http://schemas.openxmlformats.org/officeDocument/2006/relationships/tags" Target="../tags/tag346.xml" /><Relationship Id="rId4" Type="http://schemas.openxmlformats.org/officeDocument/2006/relationships/tags" Target="../tags/tag345.xml" /></Relationships>
</file>

<file path=ppt/slides/_rels/slide66.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349.xml" /><Relationship Id="rId7" Type="http://schemas.openxmlformats.org/officeDocument/2006/relationships/slideLayout" Target="../slideLayouts/slideLayout2.xml" /><Relationship Id="rId2" Type="http://schemas.openxmlformats.org/officeDocument/2006/relationships/tags" Target="../tags/tag348.xml" /><Relationship Id="rId1" Type="http://schemas.openxmlformats.org/officeDocument/2006/relationships/tags" Target="../tags/tag347.xml" /><Relationship Id="rId6" Type="http://schemas.openxmlformats.org/officeDocument/2006/relationships/tags" Target="../tags/tag352.xml" /><Relationship Id="rId5" Type="http://schemas.openxmlformats.org/officeDocument/2006/relationships/tags" Target="../tags/tag351.xml" /><Relationship Id="rId10" Type="http://schemas.openxmlformats.org/officeDocument/2006/relationships/image" Target="../media/image27.jpeg" /><Relationship Id="rId4" Type="http://schemas.openxmlformats.org/officeDocument/2006/relationships/tags" Target="../tags/tag350.xml" /><Relationship Id="rId9" Type="http://schemas.openxmlformats.org/officeDocument/2006/relationships/image" Target="../media/image5.png" /></Relationships>
</file>

<file path=ppt/slides/_rels/slide67.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355.xml" /><Relationship Id="rId7" Type="http://schemas.openxmlformats.org/officeDocument/2006/relationships/image" Target="../media/image4.png" /><Relationship Id="rId2" Type="http://schemas.openxmlformats.org/officeDocument/2006/relationships/tags" Target="../tags/tag354.xml" /><Relationship Id="rId1" Type="http://schemas.openxmlformats.org/officeDocument/2006/relationships/tags" Target="../tags/tag353.xml" /><Relationship Id="rId6" Type="http://schemas.openxmlformats.org/officeDocument/2006/relationships/slideLayout" Target="../slideLayouts/slideLayout2.xml" /><Relationship Id="rId5" Type="http://schemas.openxmlformats.org/officeDocument/2006/relationships/tags" Target="../tags/tag357.xml" /><Relationship Id="rId4" Type="http://schemas.openxmlformats.org/officeDocument/2006/relationships/tags" Target="../tags/tag356.xml" /></Relationships>
</file>

<file path=ppt/slides/_rels/slide68.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360.xml" /><Relationship Id="rId7" Type="http://schemas.openxmlformats.org/officeDocument/2006/relationships/image" Target="../media/image4.png" /><Relationship Id="rId2" Type="http://schemas.openxmlformats.org/officeDocument/2006/relationships/tags" Target="../tags/tag359.xml" /><Relationship Id="rId1" Type="http://schemas.openxmlformats.org/officeDocument/2006/relationships/tags" Target="../tags/tag358.xml" /><Relationship Id="rId6" Type="http://schemas.openxmlformats.org/officeDocument/2006/relationships/slideLayout" Target="../slideLayouts/slideLayout2.xml" /><Relationship Id="rId5" Type="http://schemas.openxmlformats.org/officeDocument/2006/relationships/tags" Target="../tags/tag362.xml" /><Relationship Id="rId4" Type="http://schemas.openxmlformats.org/officeDocument/2006/relationships/tags" Target="../tags/tag361.xml" /></Relationships>
</file>

<file path=ppt/slides/_rels/slide69.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365.xml" /><Relationship Id="rId7" Type="http://schemas.openxmlformats.org/officeDocument/2006/relationships/image" Target="../media/image4.png" /><Relationship Id="rId2" Type="http://schemas.openxmlformats.org/officeDocument/2006/relationships/tags" Target="../tags/tag364.xml" /><Relationship Id="rId1" Type="http://schemas.openxmlformats.org/officeDocument/2006/relationships/tags" Target="../tags/tag363.xml" /><Relationship Id="rId6" Type="http://schemas.openxmlformats.org/officeDocument/2006/relationships/slideLayout" Target="../slideLayouts/slideLayout2.xml" /><Relationship Id="rId5" Type="http://schemas.openxmlformats.org/officeDocument/2006/relationships/tags" Target="../tags/tag367.xml" /><Relationship Id="rId4" Type="http://schemas.openxmlformats.org/officeDocument/2006/relationships/tags" Target="../tags/tag366.xml" /></Relationships>
</file>

<file path=ppt/slides/_rels/slide7.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36.xml" /><Relationship Id="rId7" Type="http://schemas.openxmlformats.org/officeDocument/2006/relationships/image" Target="../media/image4.png" /><Relationship Id="rId2" Type="http://schemas.openxmlformats.org/officeDocument/2006/relationships/tags" Target="../tags/tag35.xml" /><Relationship Id="rId1" Type="http://schemas.openxmlformats.org/officeDocument/2006/relationships/tags" Target="../tags/tag34.xml" /><Relationship Id="rId6" Type="http://schemas.openxmlformats.org/officeDocument/2006/relationships/slideLayout" Target="../slideLayouts/slideLayout2.xml" /><Relationship Id="rId5" Type="http://schemas.openxmlformats.org/officeDocument/2006/relationships/tags" Target="../tags/tag38.xml" /><Relationship Id="rId4" Type="http://schemas.openxmlformats.org/officeDocument/2006/relationships/tags" Target="../tags/tag37.xml" /></Relationships>
</file>

<file path=ppt/slides/_rels/slide70.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370.xml" /><Relationship Id="rId7" Type="http://schemas.openxmlformats.org/officeDocument/2006/relationships/image" Target="../media/image4.png" /><Relationship Id="rId2" Type="http://schemas.openxmlformats.org/officeDocument/2006/relationships/tags" Target="../tags/tag369.xml" /><Relationship Id="rId1" Type="http://schemas.openxmlformats.org/officeDocument/2006/relationships/tags" Target="../tags/tag368.xml" /><Relationship Id="rId6" Type="http://schemas.openxmlformats.org/officeDocument/2006/relationships/slideLayout" Target="../slideLayouts/slideLayout2.xml" /><Relationship Id="rId5" Type="http://schemas.openxmlformats.org/officeDocument/2006/relationships/tags" Target="../tags/tag372.xml" /><Relationship Id="rId4" Type="http://schemas.openxmlformats.org/officeDocument/2006/relationships/tags" Target="../tags/tag371.xml" /></Relationships>
</file>

<file path=ppt/slides/_rels/slide71.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375.xml" /><Relationship Id="rId7" Type="http://schemas.openxmlformats.org/officeDocument/2006/relationships/image" Target="../media/image4.png" /><Relationship Id="rId2" Type="http://schemas.openxmlformats.org/officeDocument/2006/relationships/tags" Target="../tags/tag374.xml" /><Relationship Id="rId1" Type="http://schemas.openxmlformats.org/officeDocument/2006/relationships/tags" Target="../tags/tag373.xml" /><Relationship Id="rId6" Type="http://schemas.openxmlformats.org/officeDocument/2006/relationships/slideLayout" Target="../slideLayouts/slideLayout2.xml" /><Relationship Id="rId5" Type="http://schemas.openxmlformats.org/officeDocument/2006/relationships/tags" Target="../tags/tag377.xml" /><Relationship Id="rId4" Type="http://schemas.openxmlformats.org/officeDocument/2006/relationships/tags" Target="../tags/tag376.xml" /></Relationships>
</file>

<file path=ppt/slides/_rels/slide72.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380.xml" /><Relationship Id="rId7" Type="http://schemas.openxmlformats.org/officeDocument/2006/relationships/image" Target="../media/image4.png" /><Relationship Id="rId2" Type="http://schemas.openxmlformats.org/officeDocument/2006/relationships/tags" Target="../tags/tag379.xml" /><Relationship Id="rId1" Type="http://schemas.openxmlformats.org/officeDocument/2006/relationships/tags" Target="../tags/tag378.xml" /><Relationship Id="rId6" Type="http://schemas.openxmlformats.org/officeDocument/2006/relationships/slideLayout" Target="../slideLayouts/slideLayout2.xml" /><Relationship Id="rId5" Type="http://schemas.openxmlformats.org/officeDocument/2006/relationships/tags" Target="../tags/tag382.xml" /><Relationship Id="rId4" Type="http://schemas.openxmlformats.org/officeDocument/2006/relationships/tags" Target="../tags/tag381.xml" /></Relationships>
</file>

<file path=ppt/slides/_rels/slide73.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385.xml" /><Relationship Id="rId7" Type="http://schemas.openxmlformats.org/officeDocument/2006/relationships/image" Target="../media/image4.png" /><Relationship Id="rId2" Type="http://schemas.openxmlformats.org/officeDocument/2006/relationships/tags" Target="../tags/tag384.xml" /><Relationship Id="rId1" Type="http://schemas.openxmlformats.org/officeDocument/2006/relationships/tags" Target="../tags/tag383.xml" /><Relationship Id="rId6" Type="http://schemas.openxmlformats.org/officeDocument/2006/relationships/slideLayout" Target="../slideLayouts/slideLayout2.xml" /><Relationship Id="rId5" Type="http://schemas.openxmlformats.org/officeDocument/2006/relationships/tags" Target="../tags/tag387.xml" /><Relationship Id="rId4" Type="http://schemas.openxmlformats.org/officeDocument/2006/relationships/tags" Target="../tags/tag386.xml" /></Relationships>
</file>

<file path=ppt/slides/_rels/slide74.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390.xml" /><Relationship Id="rId7" Type="http://schemas.openxmlformats.org/officeDocument/2006/relationships/image" Target="../media/image4.png" /><Relationship Id="rId2" Type="http://schemas.openxmlformats.org/officeDocument/2006/relationships/tags" Target="../tags/tag389.xml" /><Relationship Id="rId1" Type="http://schemas.openxmlformats.org/officeDocument/2006/relationships/tags" Target="../tags/tag388.xml" /><Relationship Id="rId6" Type="http://schemas.openxmlformats.org/officeDocument/2006/relationships/slideLayout" Target="../slideLayouts/slideLayout2.xml" /><Relationship Id="rId5" Type="http://schemas.openxmlformats.org/officeDocument/2006/relationships/tags" Target="../tags/tag392.xml" /><Relationship Id="rId4" Type="http://schemas.openxmlformats.org/officeDocument/2006/relationships/tags" Target="../tags/tag391.xml" /></Relationships>
</file>

<file path=ppt/slides/_rels/slide75.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395.xml" /><Relationship Id="rId7" Type="http://schemas.openxmlformats.org/officeDocument/2006/relationships/image" Target="../media/image4.png" /><Relationship Id="rId2" Type="http://schemas.openxmlformats.org/officeDocument/2006/relationships/tags" Target="../tags/tag394.xml" /><Relationship Id="rId1" Type="http://schemas.openxmlformats.org/officeDocument/2006/relationships/tags" Target="../tags/tag393.xml" /><Relationship Id="rId6" Type="http://schemas.openxmlformats.org/officeDocument/2006/relationships/slideLayout" Target="../slideLayouts/slideLayout2.xml" /><Relationship Id="rId5" Type="http://schemas.openxmlformats.org/officeDocument/2006/relationships/tags" Target="../tags/tag397.xml" /><Relationship Id="rId4" Type="http://schemas.openxmlformats.org/officeDocument/2006/relationships/tags" Target="../tags/tag396.xml" /></Relationships>
</file>

<file path=ppt/slides/_rels/slide76.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400.xml" /><Relationship Id="rId7" Type="http://schemas.openxmlformats.org/officeDocument/2006/relationships/image" Target="../media/image4.png" /><Relationship Id="rId2" Type="http://schemas.openxmlformats.org/officeDocument/2006/relationships/tags" Target="../tags/tag399.xml" /><Relationship Id="rId1" Type="http://schemas.openxmlformats.org/officeDocument/2006/relationships/tags" Target="../tags/tag398.xml" /><Relationship Id="rId6" Type="http://schemas.openxmlformats.org/officeDocument/2006/relationships/slideLayout" Target="../slideLayouts/slideLayout2.xml" /><Relationship Id="rId5" Type="http://schemas.openxmlformats.org/officeDocument/2006/relationships/tags" Target="../tags/tag402.xml" /><Relationship Id="rId4" Type="http://schemas.openxmlformats.org/officeDocument/2006/relationships/tags" Target="../tags/tag401.xml" /></Relationships>
</file>

<file path=ppt/slides/_rels/slide77.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405.xml" /><Relationship Id="rId7" Type="http://schemas.openxmlformats.org/officeDocument/2006/relationships/slideLayout" Target="../slideLayouts/slideLayout2.xml" /><Relationship Id="rId2" Type="http://schemas.openxmlformats.org/officeDocument/2006/relationships/tags" Target="../tags/tag404.xml" /><Relationship Id="rId1" Type="http://schemas.openxmlformats.org/officeDocument/2006/relationships/tags" Target="../tags/tag403.xml" /><Relationship Id="rId6" Type="http://schemas.openxmlformats.org/officeDocument/2006/relationships/tags" Target="../tags/tag408.xml" /><Relationship Id="rId5" Type="http://schemas.openxmlformats.org/officeDocument/2006/relationships/tags" Target="../tags/tag407.xml" /><Relationship Id="rId10" Type="http://schemas.openxmlformats.org/officeDocument/2006/relationships/image" Target="../media/image28.jpeg" /><Relationship Id="rId4" Type="http://schemas.openxmlformats.org/officeDocument/2006/relationships/tags" Target="../tags/tag406.xml" /><Relationship Id="rId9" Type="http://schemas.openxmlformats.org/officeDocument/2006/relationships/image" Target="../media/image5.png" /></Relationships>
</file>

<file path=ppt/slides/_rels/slide78.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411.xml" /><Relationship Id="rId7" Type="http://schemas.openxmlformats.org/officeDocument/2006/relationships/image" Target="../media/image4.png" /><Relationship Id="rId2" Type="http://schemas.openxmlformats.org/officeDocument/2006/relationships/tags" Target="../tags/tag410.xml" /><Relationship Id="rId1" Type="http://schemas.openxmlformats.org/officeDocument/2006/relationships/tags" Target="../tags/tag409.xml" /><Relationship Id="rId6" Type="http://schemas.openxmlformats.org/officeDocument/2006/relationships/slideLayout" Target="../slideLayouts/slideLayout2.xml" /><Relationship Id="rId5" Type="http://schemas.openxmlformats.org/officeDocument/2006/relationships/tags" Target="../tags/tag413.xml" /><Relationship Id="rId4" Type="http://schemas.openxmlformats.org/officeDocument/2006/relationships/tags" Target="../tags/tag412.xml" /></Relationships>
</file>

<file path=ppt/slides/_rels/slide79.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416.xml" /><Relationship Id="rId7" Type="http://schemas.openxmlformats.org/officeDocument/2006/relationships/image" Target="../media/image4.png" /><Relationship Id="rId2" Type="http://schemas.openxmlformats.org/officeDocument/2006/relationships/tags" Target="../tags/tag415.xml" /><Relationship Id="rId1" Type="http://schemas.openxmlformats.org/officeDocument/2006/relationships/tags" Target="../tags/tag414.xml" /><Relationship Id="rId6" Type="http://schemas.openxmlformats.org/officeDocument/2006/relationships/slideLayout" Target="../slideLayouts/slideLayout2.xml" /><Relationship Id="rId5" Type="http://schemas.openxmlformats.org/officeDocument/2006/relationships/tags" Target="../tags/tag418.xml" /><Relationship Id="rId4" Type="http://schemas.openxmlformats.org/officeDocument/2006/relationships/tags" Target="../tags/tag417.xml" /></Relationships>
</file>

<file path=ppt/slides/_rels/slide8.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41.xml" /><Relationship Id="rId7" Type="http://schemas.openxmlformats.org/officeDocument/2006/relationships/image" Target="../media/image4.png" /><Relationship Id="rId2" Type="http://schemas.openxmlformats.org/officeDocument/2006/relationships/tags" Target="../tags/tag40.xml" /><Relationship Id="rId1" Type="http://schemas.openxmlformats.org/officeDocument/2006/relationships/tags" Target="../tags/tag39.xml" /><Relationship Id="rId6" Type="http://schemas.openxmlformats.org/officeDocument/2006/relationships/slideLayout" Target="../slideLayouts/slideLayout2.xml" /><Relationship Id="rId5" Type="http://schemas.openxmlformats.org/officeDocument/2006/relationships/tags" Target="../tags/tag43.xml" /><Relationship Id="rId4" Type="http://schemas.openxmlformats.org/officeDocument/2006/relationships/tags" Target="../tags/tag42.xml" /></Relationships>
</file>

<file path=ppt/slides/_rels/slide80.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421.xml" /><Relationship Id="rId7" Type="http://schemas.openxmlformats.org/officeDocument/2006/relationships/image" Target="../media/image4.png" /><Relationship Id="rId2" Type="http://schemas.openxmlformats.org/officeDocument/2006/relationships/tags" Target="../tags/tag420.xml" /><Relationship Id="rId1" Type="http://schemas.openxmlformats.org/officeDocument/2006/relationships/tags" Target="../tags/tag419.xml" /><Relationship Id="rId6" Type="http://schemas.openxmlformats.org/officeDocument/2006/relationships/slideLayout" Target="../slideLayouts/slideLayout2.xml" /><Relationship Id="rId5" Type="http://schemas.openxmlformats.org/officeDocument/2006/relationships/tags" Target="../tags/tag423.xml" /><Relationship Id="rId4" Type="http://schemas.openxmlformats.org/officeDocument/2006/relationships/tags" Target="../tags/tag422.xml" /></Relationships>
</file>

<file path=ppt/slides/_rels/slide81.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426.xml" /><Relationship Id="rId7" Type="http://schemas.openxmlformats.org/officeDocument/2006/relationships/slideLayout" Target="../slideLayouts/slideLayout2.xml" /><Relationship Id="rId2" Type="http://schemas.openxmlformats.org/officeDocument/2006/relationships/tags" Target="../tags/tag425.xml" /><Relationship Id="rId1" Type="http://schemas.openxmlformats.org/officeDocument/2006/relationships/tags" Target="../tags/tag424.xml" /><Relationship Id="rId6" Type="http://schemas.openxmlformats.org/officeDocument/2006/relationships/tags" Target="../tags/tag429.xml" /><Relationship Id="rId5" Type="http://schemas.openxmlformats.org/officeDocument/2006/relationships/tags" Target="../tags/tag428.xml" /><Relationship Id="rId10" Type="http://schemas.openxmlformats.org/officeDocument/2006/relationships/image" Target="../media/image29.jpeg" /><Relationship Id="rId4" Type="http://schemas.openxmlformats.org/officeDocument/2006/relationships/tags" Target="../tags/tag427.xml" /><Relationship Id="rId9" Type="http://schemas.openxmlformats.org/officeDocument/2006/relationships/image" Target="../media/image5.png" /></Relationships>
</file>

<file path=ppt/slides/_rels/slide82.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432.xml" /><Relationship Id="rId7" Type="http://schemas.openxmlformats.org/officeDocument/2006/relationships/slideLayout" Target="../slideLayouts/slideLayout2.xml" /><Relationship Id="rId2" Type="http://schemas.openxmlformats.org/officeDocument/2006/relationships/tags" Target="../tags/tag431.xml" /><Relationship Id="rId1" Type="http://schemas.openxmlformats.org/officeDocument/2006/relationships/tags" Target="../tags/tag430.xml" /><Relationship Id="rId6" Type="http://schemas.openxmlformats.org/officeDocument/2006/relationships/tags" Target="../tags/tag435.xml" /><Relationship Id="rId5" Type="http://schemas.openxmlformats.org/officeDocument/2006/relationships/tags" Target="../tags/tag434.xml" /><Relationship Id="rId10" Type="http://schemas.openxmlformats.org/officeDocument/2006/relationships/image" Target="../media/image30.jpeg" /><Relationship Id="rId4" Type="http://schemas.openxmlformats.org/officeDocument/2006/relationships/tags" Target="../tags/tag433.xml" /><Relationship Id="rId9" Type="http://schemas.openxmlformats.org/officeDocument/2006/relationships/image" Target="../media/image5.png" /></Relationships>
</file>

<file path=ppt/slides/_rels/slide83.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438.xml" /><Relationship Id="rId7" Type="http://schemas.openxmlformats.org/officeDocument/2006/relationships/image" Target="../media/image4.png" /><Relationship Id="rId2" Type="http://schemas.openxmlformats.org/officeDocument/2006/relationships/tags" Target="../tags/tag437.xml" /><Relationship Id="rId1" Type="http://schemas.openxmlformats.org/officeDocument/2006/relationships/tags" Target="../tags/tag436.xml" /><Relationship Id="rId6" Type="http://schemas.openxmlformats.org/officeDocument/2006/relationships/slideLayout" Target="../slideLayouts/slideLayout2.xml" /><Relationship Id="rId5" Type="http://schemas.openxmlformats.org/officeDocument/2006/relationships/tags" Target="../tags/tag440.xml" /><Relationship Id="rId4" Type="http://schemas.openxmlformats.org/officeDocument/2006/relationships/tags" Target="../tags/tag439.xml" /></Relationships>
</file>

<file path=ppt/slides/_rels/slide84.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443.xml" /><Relationship Id="rId7" Type="http://schemas.openxmlformats.org/officeDocument/2006/relationships/image" Target="../media/image4.png" /><Relationship Id="rId2" Type="http://schemas.openxmlformats.org/officeDocument/2006/relationships/tags" Target="../tags/tag442.xml" /><Relationship Id="rId1" Type="http://schemas.openxmlformats.org/officeDocument/2006/relationships/tags" Target="../tags/tag441.xml" /><Relationship Id="rId6" Type="http://schemas.openxmlformats.org/officeDocument/2006/relationships/slideLayout" Target="../slideLayouts/slideLayout2.xml" /><Relationship Id="rId5" Type="http://schemas.openxmlformats.org/officeDocument/2006/relationships/tags" Target="../tags/tag445.xml" /><Relationship Id="rId4" Type="http://schemas.openxmlformats.org/officeDocument/2006/relationships/tags" Target="../tags/tag444.xml" /></Relationships>
</file>

<file path=ppt/slides/_rels/slide85.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448.xml" /><Relationship Id="rId7" Type="http://schemas.openxmlformats.org/officeDocument/2006/relationships/slideLayout" Target="../slideLayouts/slideLayout2.xml" /><Relationship Id="rId2" Type="http://schemas.openxmlformats.org/officeDocument/2006/relationships/tags" Target="../tags/tag447.xml" /><Relationship Id="rId1" Type="http://schemas.openxmlformats.org/officeDocument/2006/relationships/tags" Target="../tags/tag446.xml" /><Relationship Id="rId6" Type="http://schemas.openxmlformats.org/officeDocument/2006/relationships/tags" Target="../tags/tag451.xml" /><Relationship Id="rId5" Type="http://schemas.openxmlformats.org/officeDocument/2006/relationships/tags" Target="../tags/tag450.xml" /><Relationship Id="rId10" Type="http://schemas.openxmlformats.org/officeDocument/2006/relationships/image" Target="../media/image31.jpeg" /><Relationship Id="rId4" Type="http://schemas.openxmlformats.org/officeDocument/2006/relationships/tags" Target="../tags/tag449.xml" /><Relationship Id="rId9" Type="http://schemas.openxmlformats.org/officeDocument/2006/relationships/image" Target="../media/image5.png" /></Relationships>
</file>

<file path=ppt/slides/_rels/slide86.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454.xml" /><Relationship Id="rId7" Type="http://schemas.openxmlformats.org/officeDocument/2006/relationships/slideLayout" Target="../slideLayouts/slideLayout2.xml" /><Relationship Id="rId2" Type="http://schemas.openxmlformats.org/officeDocument/2006/relationships/tags" Target="../tags/tag453.xml" /><Relationship Id="rId1" Type="http://schemas.openxmlformats.org/officeDocument/2006/relationships/tags" Target="../tags/tag452.xml" /><Relationship Id="rId6" Type="http://schemas.openxmlformats.org/officeDocument/2006/relationships/tags" Target="../tags/tag457.xml" /><Relationship Id="rId5" Type="http://schemas.openxmlformats.org/officeDocument/2006/relationships/tags" Target="../tags/tag456.xml" /><Relationship Id="rId10" Type="http://schemas.openxmlformats.org/officeDocument/2006/relationships/image" Target="../media/image32.jpeg" /><Relationship Id="rId4" Type="http://schemas.openxmlformats.org/officeDocument/2006/relationships/tags" Target="../tags/tag455.xml" /><Relationship Id="rId9" Type="http://schemas.openxmlformats.org/officeDocument/2006/relationships/image" Target="../media/image5.png" /></Relationships>
</file>

<file path=ppt/slides/_rels/slide87.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460.xml" /><Relationship Id="rId7" Type="http://schemas.openxmlformats.org/officeDocument/2006/relationships/image" Target="../media/image4.png" /><Relationship Id="rId2" Type="http://schemas.openxmlformats.org/officeDocument/2006/relationships/tags" Target="../tags/tag459.xml" /><Relationship Id="rId1" Type="http://schemas.openxmlformats.org/officeDocument/2006/relationships/tags" Target="../tags/tag458.xml" /><Relationship Id="rId6" Type="http://schemas.openxmlformats.org/officeDocument/2006/relationships/slideLayout" Target="../slideLayouts/slideLayout2.xml" /><Relationship Id="rId5" Type="http://schemas.openxmlformats.org/officeDocument/2006/relationships/tags" Target="../tags/tag462.xml" /><Relationship Id="rId4" Type="http://schemas.openxmlformats.org/officeDocument/2006/relationships/tags" Target="../tags/tag461.xml" /></Relationships>
</file>

<file path=ppt/slides/_rels/slide88.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465.xml" /><Relationship Id="rId7" Type="http://schemas.openxmlformats.org/officeDocument/2006/relationships/slideLayout" Target="../slideLayouts/slideLayout2.xml" /><Relationship Id="rId2" Type="http://schemas.openxmlformats.org/officeDocument/2006/relationships/tags" Target="../tags/tag464.xml" /><Relationship Id="rId1" Type="http://schemas.openxmlformats.org/officeDocument/2006/relationships/tags" Target="../tags/tag463.xml" /><Relationship Id="rId6" Type="http://schemas.openxmlformats.org/officeDocument/2006/relationships/tags" Target="../tags/tag468.xml" /><Relationship Id="rId5" Type="http://schemas.openxmlformats.org/officeDocument/2006/relationships/tags" Target="../tags/tag467.xml" /><Relationship Id="rId10" Type="http://schemas.openxmlformats.org/officeDocument/2006/relationships/image" Target="../media/image33.jpeg" /><Relationship Id="rId4" Type="http://schemas.openxmlformats.org/officeDocument/2006/relationships/tags" Target="../tags/tag466.xml" /><Relationship Id="rId9" Type="http://schemas.openxmlformats.org/officeDocument/2006/relationships/image" Target="../media/image5.png" /></Relationships>
</file>

<file path=ppt/slides/_rels/slide89.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471.xml" /><Relationship Id="rId7" Type="http://schemas.openxmlformats.org/officeDocument/2006/relationships/image" Target="../media/image4.png" /><Relationship Id="rId2" Type="http://schemas.openxmlformats.org/officeDocument/2006/relationships/tags" Target="../tags/tag470.xml" /><Relationship Id="rId1" Type="http://schemas.openxmlformats.org/officeDocument/2006/relationships/tags" Target="../tags/tag469.xml" /><Relationship Id="rId6" Type="http://schemas.openxmlformats.org/officeDocument/2006/relationships/slideLayout" Target="../slideLayouts/slideLayout2.xml" /><Relationship Id="rId5" Type="http://schemas.openxmlformats.org/officeDocument/2006/relationships/tags" Target="../tags/tag473.xml" /><Relationship Id="rId4" Type="http://schemas.openxmlformats.org/officeDocument/2006/relationships/tags" Target="../tags/tag472.xml" /></Relationships>
</file>

<file path=ppt/slides/_rels/slide9.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46.xml" /><Relationship Id="rId7" Type="http://schemas.openxmlformats.org/officeDocument/2006/relationships/image" Target="../media/image4.png" /><Relationship Id="rId2" Type="http://schemas.openxmlformats.org/officeDocument/2006/relationships/tags" Target="../tags/tag45.xml" /><Relationship Id="rId1" Type="http://schemas.openxmlformats.org/officeDocument/2006/relationships/tags" Target="../tags/tag44.xml" /><Relationship Id="rId6" Type="http://schemas.openxmlformats.org/officeDocument/2006/relationships/slideLayout" Target="../slideLayouts/slideLayout2.xml" /><Relationship Id="rId5" Type="http://schemas.openxmlformats.org/officeDocument/2006/relationships/tags" Target="../tags/tag48.xml" /><Relationship Id="rId4" Type="http://schemas.openxmlformats.org/officeDocument/2006/relationships/tags" Target="../tags/tag47.xml" /></Relationships>
</file>

<file path=ppt/slides/_rels/slide90.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476.xml" /><Relationship Id="rId7" Type="http://schemas.openxmlformats.org/officeDocument/2006/relationships/slideLayout" Target="../slideLayouts/slideLayout2.xml" /><Relationship Id="rId2" Type="http://schemas.openxmlformats.org/officeDocument/2006/relationships/tags" Target="../tags/tag475.xml" /><Relationship Id="rId1" Type="http://schemas.openxmlformats.org/officeDocument/2006/relationships/tags" Target="../tags/tag474.xml" /><Relationship Id="rId6" Type="http://schemas.openxmlformats.org/officeDocument/2006/relationships/tags" Target="../tags/tag479.xml" /><Relationship Id="rId5" Type="http://schemas.openxmlformats.org/officeDocument/2006/relationships/tags" Target="../tags/tag478.xml" /><Relationship Id="rId10" Type="http://schemas.openxmlformats.org/officeDocument/2006/relationships/image" Target="../media/image34.jpeg" /><Relationship Id="rId4" Type="http://schemas.openxmlformats.org/officeDocument/2006/relationships/tags" Target="../tags/tag477.xml" /><Relationship Id="rId9" Type="http://schemas.openxmlformats.org/officeDocument/2006/relationships/image" Target="../media/image5.png" /></Relationships>
</file>

<file path=ppt/slides/_rels/slide91.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482.xml" /><Relationship Id="rId7" Type="http://schemas.openxmlformats.org/officeDocument/2006/relationships/image" Target="../media/image4.png" /><Relationship Id="rId2" Type="http://schemas.openxmlformats.org/officeDocument/2006/relationships/tags" Target="../tags/tag481.xml" /><Relationship Id="rId1" Type="http://schemas.openxmlformats.org/officeDocument/2006/relationships/tags" Target="../tags/tag480.xml" /><Relationship Id="rId6" Type="http://schemas.openxmlformats.org/officeDocument/2006/relationships/slideLayout" Target="../slideLayouts/slideLayout2.xml" /><Relationship Id="rId5" Type="http://schemas.openxmlformats.org/officeDocument/2006/relationships/tags" Target="../tags/tag484.xml" /><Relationship Id="rId4" Type="http://schemas.openxmlformats.org/officeDocument/2006/relationships/tags" Target="../tags/tag483.xml" /></Relationships>
</file>

<file path=ppt/slides/_rels/slide92.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487.xml" /><Relationship Id="rId7" Type="http://schemas.openxmlformats.org/officeDocument/2006/relationships/image" Target="../media/image4.png" /><Relationship Id="rId2" Type="http://schemas.openxmlformats.org/officeDocument/2006/relationships/tags" Target="../tags/tag486.xml" /><Relationship Id="rId1" Type="http://schemas.openxmlformats.org/officeDocument/2006/relationships/tags" Target="../tags/tag485.xml" /><Relationship Id="rId6" Type="http://schemas.openxmlformats.org/officeDocument/2006/relationships/slideLayout" Target="../slideLayouts/slideLayout2.xml" /><Relationship Id="rId5" Type="http://schemas.openxmlformats.org/officeDocument/2006/relationships/tags" Target="../tags/tag489.xml" /><Relationship Id="rId4" Type="http://schemas.openxmlformats.org/officeDocument/2006/relationships/tags" Target="../tags/tag488.xml" /></Relationships>
</file>

<file path=ppt/slides/_rels/slide93.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492.xml" /><Relationship Id="rId7" Type="http://schemas.openxmlformats.org/officeDocument/2006/relationships/image" Target="../media/image4.png" /><Relationship Id="rId2" Type="http://schemas.openxmlformats.org/officeDocument/2006/relationships/tags" Target="../tags/tag491.xml" /><Relationship Id="rId1" Type="http://schemas.openxmlformats.org/officeDocument/2006/relationships/tags" Target="../tags/tag490.xml" /><Relationship Id="rId6" Type="http://schemas.openxmlformats.org/officeDocument/2006/relationships/slideLayout" Target="../slideLayouts/slideLayout2.xml" /><Relationship Id="rId5" Type="http://schemas.openxmlformats.org/officeDocument/2006/relationships/tags" Target="../tags/tag494.xml" /><Relationship Id="rId4" Type="http://schemas.openxmlformats.org/officeDocument/2006/relationships/tags" Target="../tags/tag493.xml" /></Relationships>
</file>

<file path=ppt/slides/_rels/slide94.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497.xml" /><Relationship Id="rId7" Type="http://schemas.openxmlformats.org/officeDocument/2006/relationships/image" Target="../media/image4.png" /><Relationship Id="rId2" Type="http://schemas.openxmlformats.org/officeDocument/2006/relationships/tags" Target="../tags/tag496.xml" /><Relationship Id="rId1" Type="http://schemas.openxmlformats.org/officeDocument/2006/relationships/tags" Target="../tags/tag495.xml" /><Relationship Id="rId6" Type="http://schemas.openxmlformats.org/officeDocument/2006/relationships/slideLayout" Target="../slideLayouts/slideLayout2.xml" /><Relationship Id="rId5" Type="http://schemas.openxmlformats.org/officeDocument/2006/relationships/tags" Target="../tags/tag499.xml" /><Relationship Id="rId4" Type="http://schemas.openxmlformats.org/officeDocument/2006/relationships/tags" Target="../tags/tag498.xml" /></Relationships>
</file>

<file path=ppt/slides/_rels/slide95.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502.xml" /><Relationship Id="rId7" Type="http://schemas.openxmlformats.org/officeDocument/2006/relationships/slideLayout" Target="../slideLayouts/slideLayout2.xml" /><Relationship Id="rId2" Type="http://schemas.openxmlformats.org/officeDocument/2006/relationships/tags" Target="../tags/tag501.xml" /><Relationship Id="rId1" Type="http://schemas.openxmlformats.org/officeDocument/2006/relationships/tags" Target="../tags/tag500.xml" /><Relationship Id="rId6" Type="http://schemas.openxmlformats.org/officeDocument/2006/relationships/tags" Target="../tags/tag505.xml" /><Relationship Id="rId5" Type="http://schemas.openxmlformats.org/officeDocument/2006/relationships/tags" Target="../tags/tag504.xml" /><Relationship Id="rId10" Type="http://schemas.openxmlformats.org/officeDocument/2006/relationships/image" Target="../media/image35.jpeg" /><Relationship Id="rId4" Type="http://schemas.openxmlformats.org/officeDocument/2006/relationships/tags" Target="../tags/tag503.xml" /><Relationship Id="rId9" Type="http://schemas.openxmlformats.org/officeDocument/2006/relationships/image" Target="../media/image5.png" /></Relationships>
</file>

<file path=ppt/slides/_rels/slide96.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508.xml" /><Relationship Id="rId7" Type="http://schemas.openxmlformats.org/officeDocument/2006/relationships/image" Target="../media/image4.png" /><Relationship Id="rId2" Type="http://schemas.openxmlformats.org/officeDocument/2006/relationships/tags" Target="../tags/tag507.xml" /><Relationship Id="rId1" Type="http://schemas.openxmlformats.org/officeDocument/2006/relationships/tags" Target="../tags/tag506.xml" /><Relationship Id="rId6" Type="http://schemas.openxmlformats.org/officeDocument/2006/relationships/slideLayout" Target="../slideLayouts/slideLayout2.xml" /><Relationship Id="rId5" Type="http://schemas.openxmlformats.org/officeDocument/2006/relationships/tags" Target="../tags/tag510.xml" /><Relationship Id="rId4" Type="http://schemas.openxmlformats.org/officeDocument/2006/relationships/tags" Target="../tags/tag509.xml" /></Relationships>
</file>

<file path=ppt/slides/_rels/slide97.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513.xml" /><Relationship Id="rId7" Type="http://schemas.openxmlformats.org/officeDocument/2006/relationships/image" Target="../media/image4.png" /><Relationship Id="rId2" Type="http://schemas.openxmlformats.org/officeDocument/2006/relationships/tags" Target="../tags/tag512.xml" /><Relationship Id="rId1" Type="http://schemas.openxmlformats.org/officeDocument/2006/relationships/tags" Target="../tags/tag511.xml" /><Relationship Id="rId6" Type="http://schemas.openxmlformats.org/officeDocument/2006/relationships/slideLayout" Target="../slideLayouts/slideLayout2.xml" /><Relationship Id="rId5" Type="http://schemas.openxmlformats.org/officeDocument/2006/relationships/tags" Target="../tags/tag515.xml" /><Relationship Id="rId4" Type="http://schemas.openxmlformats.org/officeDocument/2006/relationships/tags" Target="../tags/tag514.xml" /></Relationships>
</file>

<file path=ppt/slides/_rels/slide98.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518.xml" /><Relationship Id="rId7" Type="http://schemas.openxmlformats.org/officeDocument/2006/relationships/image" Target="../media/image4.png" /><Relationship Id="rId2" Type="http://schemas.openxmlformats.org/officeDocument/2006/relationships/tags" Target="../tags/tag517.xml" /><Relationship Id="rId1" Type="http://schemas.openxmlformats.org/officeDocument/2006/relationships/tags" Target="../tags/tag516.xml" /><Relationship Id="rId6" Type="http://schemas.openxmlformats.org/officeDocument/2006/relationships/slideLayout" Target="../slideLayouts/slideLayout2.xml" /><Relationship Id="rId5" Type="http://schemas.openxmlformats.org/officeDocument/2006/relationships/tags" Target="../tags/tag520.xml" /><Relationship Id="rId4" Type="http://schemas.openxmlformats.org/officeDocument/2006/relationships/tags" Target="../tags/tag519.xml" /></Relationships>
</file>

<file path=ppt/slides/_rels/slide99.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523.xml" /><Relationship Id="rId7" Type="http://schemas.openxmlformats.org/officeDocument/2006/relationships/slideLayout" Target="../slideLayouts/slideLayout2.xml" /><Relationship Id="rId2" Type="http://schemas.openxmlformats.org/officeDocument/2006/relationships/tags" Target="../tags/tag522.xml" /><Relationship Id="rId1" Type="http://schemas.openxmlformats.org/officeDocument/2006/relationships/tags" Target="../tags/tag521.xml" /><Relationship Id="rId6" Type="http://schemas.openxmlformats.org/officeDocument/2006/relationships/tags" Target="../tags/tag526.xml" /><Relationship Id="rId5" Type="http://schemas.openxmlformats.org/officeDocument/2006/relationships/tags" Target="../tags/tag525.xml" /><Relationship Id="rId10" Type="http://schemas.openxmlformats.org/officeDocument/2006/relationships/image" Target="../media/image36.jpeg" /><Relationship Id="rId4" Type="http://schemas.openxmlformats.org/officeDocument/2006/relationships/tags" Target="../tags/tag524.xml" /><Relationship Id="rId9"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6" descr="C:\Users\parul\Desktop\temp.png">
            <a:extLst>
              <a:ext uri="{FF2B5EF4-FFF2-40B4-BE49-F238E27FC236}">
                <a16:creationId xmlns:a16="http://schemas.microsoft.com/office/drawing/2014/main" id="{727695B3-244A-410B-A3EF-65C28C2BEBE6}"/>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4339" name="TextBox 4">
            <a:extLst>
              <a:ext uri="{FF2B5EF4-FFF2-40B4-BE49-F238E27FC236}">
                <a16:creationId xmlns:a16="http://schemas.microsoft.com/office/drawing/2014/main" id="{5D272323-A965-4D28-93CB-6B14965DA611}"/>
              </a:ext>
            </a:extLst>
          </p:cNvPr>
          <p:cNvSpPr>
            <a:spLocks noChangeArrowheads="1"/>
          </p:cNvSpPr>
          <p:nvPr>
            <p:custDataLst>
              <p:tags r:id="rId2"/>
            </p:custDataLst>
          </p:nvPr>
        </p:nvSpPr>
        <p:spPr bwMode="auto">
          <a:xfrm>
            <a:off x="1143000" y="1473200"/>
            <a:ext cx="68580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solidFill>
                  <a:srgbClr val="000000"/>
                </a:solidFill>
                <a:cs typeface="Times New Roman" panose="02020603050405020304" pitchFamily="18" charset="0"/>
              </a:rPr>
              <a:t>Object Oriented Concepts with UML (203105207)</a:t>
            </a:r>
          </a:p>
        </p:txBody>
      </p:sp>
      <p:sp>
        <p:nvSpPr>
          <p:cNvPr id="14340" name="TextBox 5">
            <a:extLst>
              <a:ext uri="{FF2B5EF4-FFF2-40B4-BE49-F238E27FC236}">
                <a16:creationId xmlns:a16="http://schemas.microsoft.com/office/drawing/2014/main" id="{C2BB0E6A-1FA9-44C0-A835-5167744CB3B0}"/>
              </a:ext>
            </a:extLst>
          </p:cNvPr>
          <p:cNvSpPr>
            <a:spLocks noChangeArrowheads="1"/>
          </p:cNvSpPr>
          <p:nvPr>
            <p:custDataLst>
              <p:tags r:id="rId3"/>
            </p:custDataLst>
          </p:nvPr>
        </p:nvSpPr>
        <p:spPr bwMode="auto">
          <a:xfrm>
            <a:off x="1527175" y="2854325"/>
            <a:ext cx="60896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2200" b="1">
                <a:solidFill>
                  <a:srgbClr val="000000"/>
                </a:solidFill>
                <a:cs typeface="Times New Roman" panose="02020603050405020304" pitchFamily="18" charset="0"/>
              </a:rPr>
              <a:t>Prof. Shaleen Shukla, </a:t>
            </a:r>
            <a:r>
              <a:rPr lang="en-US" altLang="en-US" sz="2200">
                <a:solidFill>
                  <a:srgbClr val="000000"/>
                </a:solidFill>
                <a:cs typeface="Times New Roman" panose="02020603050405020304" pitchFamily="18" charset="0"/>
              </a:rPr>
              <a:t>Assistant Professor</a:t>
            </a:r>
          </a:p>
          <a:p>
            <a:pPr algn="ctr">
              <a:spcBef>
                <a:spcPct val="0"/>
              </a:spcBef>
              <a:buFontTx/>
              <a:buNone/>
            </a:pPr>
            <a:r>
              <a:rPr lang="en-US" altLang="en-US" sz="2200">
                <a:solidFill>
                  <a:srgbClr val="000000"/>
                </a:solidFill>
                <a:cs typeface="Times New Roman" panose="02020603050405020304" pitchFamily="18" charset="0"/>
              </a:rPr>
              <a:t> Information Technology</a:t>
            </a:r>
            <a:endParaRPr lang="en-IN" altLang="en-US" sz="2200">
              <a:solidFill>
                <a:srgbClr val="000000"/>
              </a:solidFill>
              <a:cs typeface="Times New Roman" panose="02020603050405020304" pitchFamily="18" charset="0"/>
            </a:endParaRPr>
          </a:p>
        </p:txBody>
      </p:sp>
      <p:pic>
        <p:nvPicPr>
          <p:cNvPr id="14341" name="Picture 2" descr="C:\Users\parul\Desktop\Registered Logosd.png">
            <a:extLst>
              <a:ext uri="{FF2B5EF4-FFF2-40B4-BE49-F238E27FC236}">
                <a16:creationId xmlns:a16="http://schemas.microsoft.com/office/drawing/2014/main" id="{97EBF773-7AA2-4A70-8161-DBDF037645A7}"/>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3381375" y="500063"/>
            <a:ext cx="23812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14342" name="Group 26">
            <a:extLst>
              <a:ext uri="{FF2B5EF4-FFF2-40B4-BE49-F238E27FC236}">
                <a16:creationId xmlns:a16="http://schemas.microsoft.com/office/drawing/2014/main" id="{6830DA34-DF72-44E8-964A-7B24782228CC}"/>
              </a:ext>
            </a:extLst>
          </p:cNvPr>
          <p:cNvGrpSpPr>
            <a:grpSpLocks/>
          </p:cNvGrpSpPr>
          <p:nvPr/>
        </p:nvGrpSpPr>
        <p:grpSpPr bwMode="auto">
          <a:xfrm>
            <a:off x="1417638" y="2692400"/>
            <a:ext cx="6308725" cy="93663"/>
            <a:chOff x="1428728" y="2571744"/>
            <a:chExt cx="6309404" cy="94298"/>
          </a:xfrm>
        </p:grpSpPr>
        <p:sp>
          <p:nvSpPr>
            <p:cNvPr id="14344" name="Straight Connector 8">
              <a:extLst>
                <a:ext uri="{FF2B5EF4-FFF2-40B4-BE49-F238E27FC236}">
                  <a16:creationId xmlns:a16="http://schemas.microsoft.com/office/drawing/2014/main" id="{B37B875E-6767-4C6E-9A9B-C27CBB906FAB}"/>
                </a:ext>
              </a:extLst>
            </p:cNvPr>
            <p:cNvSpPr>
              <a:spLocks noChangeShapeType="1"/>
            </p:cNvSpPr>
            <p:nvPr>
              <p:custDataLst>
                <p:tags r:id="rId5"/>
              </p:custDataLst>
            </p:nvPr>
          </p:nvSpPr>
          <p:spPr bwMode="auto">
            <a:xfrm>
              <a:off x="1428728" y="2618094"/>
              <a:ext cx="6287177" cy="1598"/>
            </a:xfrm>
            <a:prstGeom prst="line">
              <a:avLst/>
            </a:prstGeom>
            <a:noFill/>
            <a:ln w="9525" algn="ctr">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5" name="Oval 24">
              <a:extLst>
                <a:ext uri="{FF2B5EF4-FFF2-40B4-BE49-F238E27FC236}">
                  <a16:creationId xmlns:a16="http://schemas.microsoft.com/office/drawing/2014/main" id="{3FC1F816-A2A9-4CFE-945C-169EA2F7A7B1}"/>
                </a:ext>
              </a:extLst>
            </p:cNvPr>
            <p:cNvSpPr>
              <a:spLocks noChangeArrowheads="1"/>
            </p:cNvSpPr>
            <p:nvPr>
              <p:custDataLst>
                <p:tags r:id="rId6"/>
              </p:custDataLst>
            </p:nvPr>
          </p:nvSpPr>
          <p:spPr bwMode="auto">
            <a:xfrm flipH="1" flipV="1">
              <a:off x="1428728" y="2571744"/>
              <a:ext cx="93672" cy="94298"/>
            </a:xfrm>
            <a:prstGeom prst="ellipse">
              <a:avLst/>
            </a:prstGeom>
            <a:solidFill>
              <a:srgbClr val="000000"/>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4346" name="Oval 25">
              <a:extLst>
                <a:ext uri="{FF2B5EF4-FFF2-40B4-BE49-F238E27FC236}">
                  <a16:creationId xmlns:a16="http://schemas.microsoft.com/office/drawing/2014/main" id="{7A343CD5-9114-417C-B9A2-E7482D51F8F7}"/>
                </a:ext>
              </a:extLst>
            </p:cNvPr>
            <p:cNvSpPr>
              <a:spLocks noChangeArrowheads="1"/>
            </p:cNvSpPr>
            <p:nvPr>
              <p:custDataLst>
                <p:tags r:id="rId7"/>
              </p:custDataLst>
            </p:nvPr>
          </p:nvSpPr>
          <p:spPr bwMode="auto">
            <a:xfrm flipH="1" flipV="1">
              <a:off x="7644459" y="2571744"/>
              <a:ext cx="93673" cy="94298"/>
            </a:xfrm>
            <a:prstGeom prst="ellipse">
              <a:avLst/>
            </a:prstGeom>
            <a:solidFill>
              <a:srgbClr val="000000"/>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pic>
        <p:nvPicPr>
          <p:cNvPr id="14343" name="Audio 2">
            <a:hlinkClick r:id="" action="ppaction://media"/>
            <a:extLst>
              <a:ext uri="{FF2B5EF4-FFF2-40B4-BE49-F238E27FC236}">
                <a16:creationId xmlns:a16="http://schemas.microsoft.com/office/drawing/2014/main" id="{892964FB-61C2-453A-9EFE-E6C58E9D36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055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parul\Desktop\Digital Learning Content.png">
            <a:extLst>
              <a:ext uri="{FF2B5EF4-FFF2-40B4-BE49-F238E27FC236}">
                <a16:creationId xmlns:a16="http://schemas.microsoft.com/office/drawing/2014/main" id="{67D0C3BE-AA62-4623-99CD-355C9CE1899B}"/>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3555" name="Picture 6" descr="C:\Users\parul\Desktop\Untitled-1.png">
            <a:extLst>
              <a:ext uri="{FF2B5EF4-FFF2-40B4-BE49-F238E27FC236}">
                <a16:creationId xmlns:a16="http://schemas.microsoft.com/office/drawing/2014/main" id="{CA6FBB87-AFBB-4C1B-B7ED-E79543156452}"/>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3556" name="Rectangle 7">
            <a:extLst>
              <a:ext uri="{FF2B5EF4-FFF2-40B4-BE49-F238E27FC236}">
                <a16:creationId xmlns:a16="http://schemas.microsoft.com/office/drawing/2014/main" id="{42E71942-587E-4867-AF23-21BCA273141E}"/>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23557" name="TextBox 6">
            <a:extLst>
              <a:ext uri="{FF2B5EF4-FFF2-40B4-BE49-F238E27FC236}">
                <a16:creationId xmlns:a16="http://schemas.microsoft.com/office/drawing/2014/main" id="{0D1888E1-AD58-497C-8FBE-A7FE28BC66F7}"/>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Waterfall Development</a:t>
            </a:r>
            <a:endParaRPr lang="en-IN" altLang="en-US" sz="3000" b="1">
              <a:solidFill>
                <a:schemeClr val="bg1"/>
              </a:solidFill>
              <a:cs typeface="Times New Roman" panose="02020603050405020304" pitchFamily="18" charset="0"/>
            </a:endParaRPr>
          </a:p>
          <a:p>
            <a:pPr>
              <a:spcBef>
                <a:spcPct val="0"/>
              </a:spcBef>
              <a:buFontTx/>
              <a:buNone/>
            </a:pPr>
            <a:endParaRPr lang="en-IN" altLang="en-US" sz="3000" b="1">
              <a:solidFill>
                <a:schemeClr val="bg1"/>
              </a:solidFill>
              <a:cs typeface="Times New Roman" panose="02020603050405020304" pitchFamily="18" charset="0"/>
            </a:endParaRPr>
          </a:p>
        </p:txBody>
      </p:sp>
      <p:pic>
        <p:nvPicPr>
          <p:cNvPr id="23558" name="Picture 7" descr="download.png">
            <a:extLst>
              <a:ext uri="{FF2B5EF4-FFF2-40B4-BE49-F238E27FC236}">
                <a16:creationId xmlns:a16="http://schemas.microsoft.com/office/drawing/2014/main" id="{486A598D-6971-4B66-9B4A-5C0E9AD86FF7}"/>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14375" y="2500313"/>
            <a:ext cx="3290888" cy="364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8" descr="sdlc_waterfall_model.jpg">
            <a:extLst>
              <a:ext uri="{FF2B5EF4-FFF2-40B4-BE49-F238E27FC236}">
                <a16:creationId xmlns:a16="http://schemas.microsoft.com/office/drawing/2014/main" id="{BE263ABD-52F0-41DF-8DF7-14F58CE74152}"/>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429125" y="2357438"/>
            <a:ext cx="371475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TextBox 12">
            <a:extLst>
              <a:ext uri="{FF2B5EF4-FFF2-40B4-BE49-F238E27FC236}">
                <a16:creationId xmlns:a16="http://schemas.microsoft.com/office/drawing/2014/main" id="{934F3B1D-167D-4AE5-8ED9-75FB0F57F057}"/>
              </a:ext>
            </a:extLst>
          </p:cNvPr>
          <p:cNvSpPr>
            <a:spLocks noChangeArrowheads="1"/>
          </p:cNvSpPr>
          <p:nvPr>
            <p:custDataLst>
              <p:tags r:id="rId5"/>
            </p:custDataLst>
          </p:nvPr>
        </p:nvSpPr>
        <p:spPr bwMode="auto">
          <a:xfrm>
            <a:off x="2571750" y="6286500"/>
            <a:ext cx="1357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en.wikipedia.org</a:t>
            </a:r>
            <a:endParaRPr lang="en-US" altLang="en-US" sz="800"/>
          </a:p>
        </p:txBody>
      </p:sp>
      <p:sp>
        <p:nvSpPr>
          <p:cNvPr id="23561" name="TextBox 12">
            <a:extLst>
              <a:ext uri="{FF2B5EF4-FFF2-40B4-BE49-F238E27FC236}">
                <a16:creationId xmlns:a16="http://schemas.microsoft.com/office/drawing/2014/main" id="{B072CE10-B94D-45C4-B5F0-CE12240DC8F0}"/>
              </a:ext>
            </a:extLst>
          </p:cNvPr>
          <p:cNvSpPr>
            <a:spLocks noChangeArrowheads="1"/>
          </p:cNvSpPr>
          <p:nvPr>
            <p:custDataLst>
              <p:tags r:id="rId6"/>
            </p:custDataLst>
          </p:nvPr>
        </p:nvSpPr>
        <p:spPr bwMode="auto">
          <a:xfrm>
            <a:off x="6786563" y="6286500"/>
            <a:ext cx="14287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tutorialspoint.om</a:t>
            </a:r>
            <a:endParaRPr lang="en-US" altLang="en-US" sz="800"/>
          </a:p>
        </p:txBody>
      </p:sp>
      <p:sp>
        <p:nvSpPr>
          <p:cNvPr id="11" name="TextBox 10">
            <a:extLst>
              <a:ext uri="{FF2B5EF4-FFF2-40B4-BE49-F238E27FC236}">
                <a16:creationId xmlns:a16="http://schemas.microsoft.com/office/drawing/2014/main" id="{6D395691-C864-456B-812C-A956BAAB9D27}"/>
              </a:ext>
            </a:extLst>
          </p:cNvPr>
          <p:cNvSpPr txBox="1"/>
          <p:nvPr/>
        </p:nvSpPr>
        <p:spPr>
          <a:xfrm>
            <a:off x="214313" y="6286500"/>
            <a:ext cx="2571750" cy="277813"/>
          </a:xfrm>
          <a:prstGeom prst="rect">
            <a:avLst/>
          </a:prstGeom>
          <a:noFill/>
        </p:spPr>
        <p:txBody>
          <a:bodyPr>
            <a:spAutoFit/>
          </a:bodyPr>
          <a:lstStyle/>
          <a:p>
            <a:pPr algn="just">
              <a:defRPr/>
            </a:pPr>
            <a:r>
              <a:rPr lang="en-US" sz="1200" dirty="0">
                <a:latin typeface="+mj-lt"/>
                <a:cs typeface="Arial" charset="0"/>
              </a:rPr>
              <a:t>Figure:  4.1 Waterfall Development</a:t>
            </a:r>
          </a:p>
        </p:txBody>
      </p:sp>
      <p:sp>
        <p:nvSpPr>
          <p:cNvPr id="12" name="TextBox 11">
            <a:extLst>
              <a:ext uri="{FF2B5EF4-FFF2-40B4-BE49-F238E27FC236}">
                <a16:creationId xmlns:a16="http://schemas.microsoft.com/office/drawing/2014/main" id="{90F4B6B4-A247-443C-8C66-854EC7CC6021}"/>
              </a:ext>
            </a:extLst>
          </p:cNvPr>
          <p:cNvSpPr txBox="1"/>
          <p:nvPr/>
        </p:nvSpPr>
        <p:spPr>
          <a:xfrm>
            <a:off x="4500563" y="6286500"/>
            <a:ext cx="2571750" cy="277813"/>
          </a:xfrm>
          <a:prstGeom prst="rect">
            <a:avLst/>
          </a:prstGeom>
          <a:noFill/>
        </p:spPr>
        <p:txBody>
          <a:bodyPr>
            <a:spAutoFit/>
          </a:bodyPr>
          <a:lstStyle/>
          <a:p>
            <a:pPr algn="just">
              <a:defRPr/>
            </a:pPr>
            <a:r>
              <a:rPr lang="en-US" sz="1200" dirty="0">
                <a:latin typeface="+mj-lt"/>
                <a:cs typeface="Arial" charset="0"/>
              </a:rPr>
              <a:t>Figure:  4.2 Waterfall Development</a:t>
            </a:r>
          </a:p>
        </p:txBody>
      </p:sp>
    </p:spTree>
  </p:cSld>
  <p:clrMapOvr>
    <a:masterClrMapping/>
  </p:clrMapOvr>
  <p:transition advTm="66301"/>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C:\Users\parul\Desktop\Digital Learning Content.png">
            <a:extLst>
              <a:ext uri="{FF2B5EF4-FFF2-40B4-BE49-F238E27FC236}">
                <a16:creationId xmlns:a16="http://schemas.microsoft.com/office/drawing/2014/main" id="{55A952CE-8931-42F8-86D9-E1C3427A70F3}"/>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6739" name="Picture 6" descr="C:\Users\parul\Desktop\Untitled-1.png">
            <a:extLst>
              <a:ext uri="{FF2B5EF4-FFF2-40B4-BE49-F238E27FC236}">
                <a16:creationId xmlns:a16="http://schemas.microsoft.com/office/drawing/2014/main" id="{C5044AEB-11F1-48DA-80B2-0F7906AD92B1}"/>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16740" name="Rectangle 7">
            <a:extLst>
              <a:ext uri="{FF2B5EF4-FFF2-40B4-BE49-F238E27FC236}">
                <a16:creationId xmlns:a16="http://schemas.microsoft.com/office/drawing/2014/main" id="{E52EFC82-1F80-43CC-855B-F6638FD7DC53}"/>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16741" name="TextBox 6">
            <a:extLst>
              <a:ext uri="{FF2B5EF4-FFF2-40B4-BE49-F238E27FC236}">
                <a16:creationId xmlns:a16="http://schemas.microsoft.com/office/drawing/2014/main" id="{1B4AA35F-569E-487E-8D6B-D9EE9760E758}"/>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State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9D0D9323-1846-4FF5-A917-08B93083C8D1}"/>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Focuses on application classes and arguments the domain state model</a:t>
            </a:r>
          </a:p>
          <a:p>
            <a:pPr algn="just">
              <a:buFont typeface="Arial" pitchFamily="34" charset="0"/>
              <a:buChar char="•"/>
              <a:defRPr/>
            </a:pPr>
            <a:r>
              <a:rPr lang="en-US" sz="2000" dirty="0">
                <a:latin typeface="+mj-lt"/>
                <a:cs typeface="Arial" charset="0"/>
              </a:rPr>
              <a:t>Application classes are more likely to have important temporal behavior than domain classes</a:t>
            </a:r>
          </a:p>
          <a:p>
            <a:pPr algn="just">
              <a:buFont typeface="Arial" pitchFamily="34" charset="0"/>
              <a:buChar char="•"/>
              <a:defRPr/>
            </a:pPr>
            <a:r>
              <a:rPr lang="en-US" sz="2000" dirty="0">
                <a:latin typeface="+mj-lt"/>
                <a:cs typeface="Arial" charset="0"/>
              </a:rPr>
              <a:t>Steps for constructing application state model:</a:t>
            </a:r>
          </a:p>
          <a:p>
            <a:pPr lvl="1" algn="just">
              <a:buFont typeface="Arial" pitchFamily="34" charset="0"/>
              <a:buChar char="•"/>
              <a:defRPr/>
            </a:pPr>
            <a:r>
              <a:rPr lang="en-US" sz="2000" dirty="0">
                <a:latin typeface="+mj-lt"/>
                <a:cs typeface="Arial" charset="0"/>
              </a:rPr>
              <a:t>Determine application classes with states</a:t>
            </a:r>
          </a:p>
          <a:p>
            <a:pPr lvl="1" algn="just">
              <a:buFont typeface="Arial" pitchFamily="34" charset="0"/>
              <a:buChar char="•"/>
              <a:defRPr/>
            </a:pPr>
            <a:r>
              <a:rPr lang="en-US" sz="2000" dirty="0">
                <a:latin typeface="+mj-lt"/>
                <a:cs typeface="Arial" charset="0"/>
              </a:rPr>
              <a:t>Find events</a:t>
            </a:r>
          </a:p>
          <a:p>
            <a:pPr algn="just">
              <a:buFont typeface="Arial" pitchFamily="34" charset="0"/>
              <a:buChar char="•"/>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C:\Users\parul\Desktop\Digital Learning Content.png">
            <a:extLst>
              <a:ext uri="{FF2B5EF4-FFF2-40B4-BE49-F238E27FC236}">
                <a16:creationId xmlns:a16="http://schemas.microsoft.com/office/drawing/2014/main" id="{DA29BD24-9723-4B57-B5C3-8EEE29C8FBEA}"/>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7763" name="Picture 6" descr="C:\Users\parul\Desktop\Untitled-1.png">
            <a:extLst>
              <a:ext uri="{FF2B5EF4-FFF2-40B4-BE49-F238E27FC236}">
                <a16:creationId xmlns:a16="http://schemas.microsoft.com/office/drawing/2014/main" id="{1C62DE53-BB72-4AEF-93ED-053E7D2D23E5}"/>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17764" name="Rectangle 7">
            <a:extLst>
              <a:ext uri="{FF2B5EF4-FFF2-40B4-BE49-F238E27FC236}">
                <a16:creationId xmlns:a16="http://schemas.microsoft.com/office/drawing/2014/main" id="{54672E6D-EA78-4798-805C-68A2F969300D}"/>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17765" name="TextBox 6">
            <a:extLst>
              <a:ext uri="{FF2B5EF4-FFF2-40B4-BE49-F238E27FC236}">
                <a16:creationId xmlns:a16="http://schemas.microsoft.com/office/drawing/2014/main" id="{998E87B5-E754-40E0-B8D7-EC32FF70F932}"/>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State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47B81B15-945F-499E-8AB2-B45755962A5C}"/>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lvl="1">
              <a:buFont typeface="Arial" pitchFamily="34" charset="0"/>
              <a:buChar char="•"/>
              <a:defRPr/>
            </a:pPr>
            <a:r>
              <a:rPr lang="en-US" sz="2000" dirty="0">
                <a:latin typeface="+mj-lt"/>
                <a:cs typeface="Arial" charset="0"/>
              </a:rPr>
              <a:t>Build state diagrams</a:t>
            </a:r>
          </a:p>
          <a:p>
            <a:pPr lvl="1">
              <a:buFont typeface="Arial" pitchFamily="34" charset="0"/>
              <a:buChar char="•"/>
              <a:defRPr/>
            </a:pPr>
            <a:r>
              <a:rPr lang="en-US" sz="2000" dirty="0">
                <a:latin typeface="+mj-lt"/>
                <a:cs typeface="Arial" charset="0"/>
              </a:rPr>
              <a:t>Check against other state diagrams</a:t>
            </a:r>
          </a:p>
          <a:p>
            <a:pPr lvl="1">
              <a:buFont typeface="Arial" pitchFamily="34" charset="0"/>
              <a:buChar char="•"/>
              <a:defRPr/>
            </a:pPr>
            <a:r>
              <a:rPr lang="en-US" sz="2000" dirty="0">
                <a:latin typeface="+mj-lt"/>
                <a:cs typeface="Arial" charset="0"/>
              </a:rPr>
              <a:t>Check against the class model</a:t>
            </a:r>
          </a:p>
          <a:p>
            <a:pPr lvl="1">
              <a:buFont typeface="Arial" pitchFamily="34" charset="0"/>
              <a:buChar char="•"/>
              <a:defRPr/>
            </a:pPr>
            <a:r>
              <a:rPr lang="en-US" sz="2000" dirty="0">
                <a:latin typeface="+mj-lt"/>
                <a:cs typeface="Arial" charset="0"/>
              </a:rPr>
              <a:t>Check against the interaction model</a:t>
            </a:r>
          </a:p>
          <a:p>
            <a:pPr algn="just">
              <a:buFont typeface="Arial" pitchFamily="34" charset="0"/>
              <a:buChar char="•"/>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C:\Users\parul\Desktop\Digital Learning Content.png">
            <a:extLst>
              <a:ext uri="{FF2B5EF4-FFF2-40B4-BE49-F238E27FC236}">
                <a16:creationId xmlns:a16="http://schemas.microsoft.com/office/drawing/2014/main" id="{00604700-EABC-4D1E-839C-D6B747246FE7}"/>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8787" name="Picture 6" descr="C:\Users\parul\Desktop\Untitled-1.png">
            <a:extLst>
              <a:ext uri="{FF2B5EF4-FFF2-40B4-BE49-F238E27FC236}">
                <a16:creationId xmlns:a16="http://schemas.microsoft.com/office/drawing/2014/main" id="{51648F7F-D73C-412E-8779-DB33A96CE7A7}"/>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18788" name="Rectangle 7">
            <a:extLst>
              <a:ext uri="{FF2B5EF4-FFF2-40B4-BE49-F238E27FC236}">
                <a16:creationId xmlns:a16="http://schemas.microsoft.com/office/drawing/2014/main" id="{CDDCFABA-D558-425A-97CB-C7C7AAA461CC}"/>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18789" name="TextBox 6">
            <a:extLst>
              <a:ext uri="{FF2B5EF4-FFF2-40B4-BE49-F238E27FC236}">
                <a16:creationId xmlns:a16="http://schemas.microsoft.com/office/drawing/2014/main" id="{DC9EBEF2-4A6F-45F1-9D0A-94557CED5BC2}"/>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State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FA797253-9D27-4E77-8A0B-804EA0FBF617}"/>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sz="2000" b="1" dirty="0">
                <a:solidFill>
                  <a:srgbClr val="FF0000"/>
                </a:solidFill>
                <a:latin typeface="+mj-lt"/>
                <a:cs typeface="Arial" charset="0"/>
              </a:rPr>
              <a:t>DETERMINING APPLICATION CLASSES WITH STATES</a:t>
            </a:r>
          </a:p>
          <a:p>
            <a:pPr algn="just">
              <a:defRPr/>
            </a:pPr>
            <a:endParaRPr lang="en-US" altLang="en-US" sz="2000" b="1" dirty="0">
              <a:solidFill>
                <a:srgbClr val="FF0000"/>
              </a:solidFill>
              <a:latin typeface="Calibri"/>
              <a:cs typeface="Arial" charset="0"/>
            </a:endParaRPr>
          </a:p>
          <a:p>
            <a:pPr algn="just">
              <a:buFont typeface="Arial" pitchFamily="34" charset="0"/>
              <a:buChar char="•"/>
              <a:defRPr/>
            </a:pPr>
            <a:r>
              <a:rPr lang="en-US" sz="2000" dirty="0">
                <a:latin typeface="+mj-lt"/>
                <a:cs typeface="Arial" charset="0"/>
              </a:rPr>
              <a:t>The application class model adds computer-oriented classes that are important prominent to users</a:t>
            </a:r>
          </a:p>
          <a:p>
            <a:pPr algn="just">
              <a:buFont typeface="Arial" pitchFamily="34" charset="0"/>
              <a:buChar char="•"/>
              <a:defRPr/>
            </a:pPr>
            <a:r>
              <a:rPr lang="en-US" sz="2000" dirty="0">
                <a:latin typeface="+mj-lt"/>
                <a:cs typeface="Arial" charset="0"/>
              </a:rPr>
              <a:t>Also important to the operation of an application</a:t>
            </a:r>
          </a:p>
          <a:p>
            <a:pPr algn="just">
              <a:buFont typeface="Arial" pitchFamily="34" charset="0"/>
              <a:buChar char="•"/>
              <a:defRPr/>
            </a:pPr>
            <a:r>
              <a:rPr lang="en-US" sz="2000" dirty="0">
                <a:latin typeface="+mj-lt"/>
                <a:cs typeface="Arial" charset="0"/>
              </a:rPr>
              <a:t>Consider each class and determine which class has multiple states</a:t>
            </a:r>
          </a:p>
          <a:p>
            <a:pPr algn="just">
              <a:buFont typeface="Arial" pitchFamily="34" charset="0"/>
              <a:buChar char="•"/>
              <a:defRPr/>
            </a:pPr>
            <a:r>
              <a:rPr lang="en-US" sz="2000" dirty="0">
                <a:latin typeface="+mj-lt"/>
                <a:cs typeface="Arial" charset="0"/>
              </a:rPr>
              <a:t>User interface classes and controller classes are good candidates for state models</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C:\Users\parul\Desktop\Digital Learning Content.png">
            <a:extLst>
              <a:ext uri="{FF2B5EF4-FFF2-40B4-BE49-F238E27FC236}">
                <a16:creationId xmlns:a16="http://schemas.microsoft.com/office/drawing/2014/main" id="{F7732368-9AD8-450B-A943-149AA5C05192}"/>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9811" name="Picture 6" descr="C:\Users\parul\Desktop\Untitled-1.png">
            <a:extLst>
              <a:ext uri="{FF2B5EF4-FFF2-40B4-BE49-F238E27FC236}">
                <a16:creationId xmlns:a16="http://schemas.microsoft.com/office/drawing/2014/main" id="{815AB92C-4A1F-480D-A0B0-15FA8DE87E85}"/>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19812" name="Rectangle 7">
            <a:extLst>
              <a:ext uri="{FF2B5EF4-FFF2-40B4-BE49-F238E27FC236}">
                <a16:creationId xmlns:a16="http://schemas.microsoft.com/office/drawing/2014/main" id="{3B4031A1-F4A5-4A9A-B2B6-F55998368242}"/>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19813" name="TextBox 6">
            <a:extLst>
              <a:ext uri="{FF2B5EF4-FFF2-40B4-BE49-F238E27FC236}">
                <a16:creationId xmlns:a16="http://schemas.microsoft.com/office/drawing/2014/main" id="{FD644C30-2950-4FFD-9469-538FF0D7EF91}"/>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State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11687AD1-CDEA-4DC0-B29E-999C6CB197F9}"/>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sz="2000" b="1" dirty="0">
                <a:solidFill>
                  <a:srgbClr val="FF0000"/>
                </a:solidFill>
                <a:latin typeface="+mj-lt"/>
                <a:cs typeface="Arial" charset="0"/>
              </a:rPr>
              <a:t>FIDING EVENTS</a:t>
            </a:r>
          </a:p>
          <a:p>
            <a:pPr algn="just">
              <a:defRPr/>
            </a:pPr>
            <a:endParaRPr lang="en-US" altLang="en-US" sz="2000" b="1" dirty="0">
              <a:solidFill>
                <a:srgbClr val="FF0000"/>
              </a:solidFill>
              <a:latin typeface="Calibri"/>
              <a:cs typeface="Arial" charset="0"/>
            </a:endParaRPr>
          </a:p>
          <a:p>
            <a:pPr algn="just">
              <a:buFont typeface="Arial" pitchFamily="34" charset="0"/>
              <a:buChar char="•"/>
              <a:defRPr/>
            </a:pPr>
            <a:r>
              <a:rPr lang="en-US" sz="2000" dirty="0">
                <a:latin typeface="+mj-lt"/>
                <a:cs typeface="Arial" charset="0"/>
              </a:rPr>
              <a:t>Study the scenario, prepared previously, and extract events</a:t>
            </a:r>
          </a:p>
          <a:p>
            <a:pPr algn="just">
              <a:buFont typeface="Arial" pitchFamily="34" charset="0"/>
              <a:buChar char="•"/>
              <a:defRPr/>
            </a:pPr>
            <a:r>
              <a:rPr lang="en-US" sz="2000" dirty="0">
                <a:latin typeface="+mj-lt"/>
                <a:cs typeface="Arial" charset="0"/>
              </a:rPr>
              <a:t>They will highlight the major events</a:t>
            </a:r>
          </a:p>
          <a:p>
            <a:pPr algn="just">
              <a:buFont typeface="Arial" pitchFamily="34" charset="0"/>
              <a:buChar char="•"/>
              <a:defRPr/>
            </a:pPr>
            <a:r>
              <a:rPr lang="en-US" sz="2000" dirty="0">
                <a:latin typeface="+mj-lt"/>
                <a:cs typeface="Arial" charset="0"/>
              </a:rPr>
              <a:t>With domain state model, first we find states and then we find events</a:t>
            </a:r>
          </a:p>
          <a:p>
            <a:pPr algn="just">
              <a:buFont typeface="Arial" pitchFamily="34" charset="0"/>
              <a:buChar char="•"/>
              <a:defRPr/>
            </a:pPr>
            <a:r>
              <a:rPr lang="en-US" sz="2000" dirty="0">
                <a:latin typeface="+mj-lt"/>
                <a:cs typeface="Arial" charset="0"/>
              </a:rPr>
              <a:t>Because the domain model focuses on data</a:t>
            </a:r>
          </a:p>
          <a:p>
            <a:pPr algn="just">
              <a:buFont typeface="Arial" pitchFamily="34" charset="0"/>
              <a:buChar char="•"/>
              <a:defRPr/>
            </a:pPr>
            <a:r>
              <a:rPr lang="en-US" sz="2000" dirty="0">
                <a:latin typeface="+mj-lt"/>
                <a:cs typeface="Arial" charset="0"/>
              </a:rPr>
              <a:t>Significant grouping of data form states that are subject to events</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C:\Users\parul\Desktop\Digital Learning Content.png">
            <a:extLst>
              <a:ext uri="{FF2B5EF4-FFF2-40B4-BE49-F238E27FC236}">
                <a16:creationId xmlns:a16="http://schemas.microsoft.com/office/drawing/2014/main" id="{5CEB2BB6-2FBF-415F-9B76-98084441C293}"/>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0835" name="Picture 6" descr="C:\Users\parul\Desktop\Untitled-1.png">
            <a:extLst>
              <a:ext uri="{FF2B5EF4-FFF2-40B4-BE49-F238E27FC236}">
                <a16:creationId xmlns:a16="http://schemas.microsoft.com/office/drawing/2014/main" id="{FE762FD4-5068-4ED7-B73B-25B4DA77371C}"/>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20836" name="Rectangle 7">
            <a:extLst>
              <a:ext uri="{FF2B5EF4-FFF2-40B4-BE49-F238E27FC236}">
                <a16:creationId xmlns:a16="http://schemas.microsoft.com/office/drawing/2014/main" id="{D04007C7-B1C1-4C96-98BC-46294CDD0314}"/>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20837" name="TextBox 6">
            <a:extLst>
              <a:ext uri="{FF2B5EF4-FFF2-40B4-BE49-F238E27FC236}">
                <a16:creationId xmlns:a16="http://schemas.microsoft.com/office/drawing/2014/main" id="{EFDB6FE0-B9A1-4269-8A85-F23C432AC410}"/>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State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F4253AD2-DCD2-4849-8D40-0D0F18928623}"/>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With the application state model, first we find events and then we determine states</a:t>
            </a:r>
          </a:p>
          <a:p>
            <a:pPr algn="just">
              <a:buFont typeface="Arial" pitchFamily="34" charset="0"/>
              <a:buChar char="•"/>
              <a:defRPr/>
            </a:pPr>
            <a:r>
              <a:rPr lang="en-US" sz="2000" dirty="0">
                <a:latin typeface="+mj-lt"/>
                <a:cs typeface="Arial" charset="0"/>
              </a:rPr>
              <a:t>Because the focus is on behavior</a:t>
            </a:r>
          </a:p>
          <a:p>
            <a:pPr algn="just">
              <a:buFont typeface="Arial" pitchFamily="34" charset="0"/>
              <a:buChar char="•"/>
              <a:defRPr/>
            </a:pPr>
            <a:r>
              <a:rPr lang="en-US" sz="2000" dirty="0">
                <a:latin typeface="+mj-lt"/>
                <a:cs typeface="Arial" charset="0"/>
              </a:rPr>
              <a:t>Use cases are elaborated with scenarios that reveal events</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C:\Users\parul\Desktop\Digital Learning Content.png">
            <a:extLst>
              <a:ext uri="{FF2B5EF4-FFF2-40B4-BE49-F238E27FC236}">
                <a16:creationId xmlns:a16="http://schemas.microsoft.com/office/drawing/2014/main" id="{B6227642-D5B3-4AB7-886E-66D9B23C4D4D}"/>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1859" name="Picture 6" descr="C:\Users\parul\Desktop\Untitled-1.png">
            <a:extLst>
              <a:ext uri="{FF2B5EF4-FFF2-40B4-BE49-F238E27FC236}">
                <a16:creationId xmlns:a16="http://schemas.microsoft.com/office/drawing/2014/main" id="{AC43B39F-07FE-4AE4-A0C5-BC7E731B14AE}"/>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21860" name="Rectangle 7">
            <a:extLst>
              <a:ext uri="{FF2B5EF4-FFF2-40B4-BE49-F238E27FC236}">
                <a16:creationId xmlns:a16="http://schemas.microsoft.com/office/drawing/2014/main" id="{BF67DD4E-2CD2-45A6-81BC-5B7A0177888F}"/>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21861" name="TextBox 6">
            <a:extLst>
              <a:ext uri="{FF2B5EF4-FFF2-40B4-BE49-F238E27FC236}">
                <a16:creationId xmlns:a16="http://schemas.microsoft.com/office/drawing/2014/main" id="{685BC8CD-3C73-4216-8105-E3CA6D583A3B}"/>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State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F9F40B63-7732-4216-9947-612246A76619}"/>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altLang="en-US" sz="2000" b="1" dirty="0">
                <a:solidFill>
                  <a:srgbClr val="FF0000"/>
                </a:solidFill>
                <a:latin typeface="Calibri"/>
                <a:cs typeface="Arial" charset="0"/>
              </a:rPr>
              <a:t>BUILDING STATE DIAGRAMS</a:t>
            </a:r>
          </a:p>
          <a:p>
            <a:pPr algn="just">
              <a:defRPr/>
            </a:pPr>
            <a:endParaRPr lang="en-US" altLang="en-US" sz="2000" b="1" dirty="0">
              <a:solidFill>
                <a:srgbClr val="FF0000"/>
              </a:solidFill>
              <a:latin typeface="Calibri"/>
              <a:cs typeface="Arial" charset="0"/>
            </a:endParaRPr>
          </a:p>
          <a:p>
            <a:pPr algn="just">
              <a:buFont typeface="Arial" pitchFamily="34" charset="0"/>
              <a:buChar char="•"/>
              <a:defRPr/>
            </a:pPr>
            <a:r>
              <a:rPr lang="en-US" sz="2000" dirty="0">
                <a:latin typeface="+mj-lt"/>
                <a:cs typeface="Arial" charset="0"/>
              </a:rPr>
              <a:t>Build state diagram for each application class with temporal behavior</a:t>
            </a: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C:\Users\parul\Desktop\Digital Learning Content.png">
            <a:extLst>
              <a:ext uri="{FF2B5EF4-FFF2-40B4-BE49-F238E27FC236}">
                <a16:creationId xmlns:a16="http://schemas.microsoft.com/office/drawing/2014/main" id="{8B6A45C4-2F30-4B2E-AC38-9DF57FCA3615}"/>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2883" name="Picture 6" descr="C:\Users\parul\Desktop\Untitled-1.png">
            <a:extLst>
              <a:ext uri="{FF2B5EF4-FFF2-40B4-BE49-F238E27FC236}">
                <a16:creationId xmlns:a16="http://schemas.microsoft.com/office/drawing/2014/main" id="{4BF2AAA0-8042-4339-BDE3-6A4A7C830368}"/>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22884" name="Rectangle 7">
            <a:extLst>
              <a:ext uri="{FF2B5EF4-FFF2-40B4-BE49-F238E27FC236}">
                <a16:creationId xmlns:a16="http://schemas.microsoft.com/office/drawing/2014/main" id="{67E671F7-F74D-4AAE-A80A-E88B1889F35B}"/>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22885" name="TextBox 6">
            <a:extLst>
              <a:ext uri="{FF2B5EF4-FFF2-40B4-BE49-F238E27FC236}">
                <a16:creationId xmlns:a16="http://schemas.microsoft.com/office/drawing/2014/main" id="{7AD684EF-5735-45B9-A624-58D052AB702A}"/>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State Model</a:t>
            </a:r>
            <a:endParaRPr lang="en-IN" altLang="en-US" sz="3000" b="1">
              <a:solidFill>
                <a:schemeClr val="bg1"/>
              </a:solidFill>
              <a:cs typeface="Times New Roman" panose="02020603050405020304" pitchFamily="18" charset="0"/>
            </a:endParaRPr>
          </a:p>
        </p:txBody>
      </p:sp>
      <p:sp>
        <p:nvSpPr>
          <p:cNvPr id="122886" name="TextBox 10">
            <a:extLst>
              <a:ext uri="{FF2B5EF4-FFF2-40B4-BE49-F238E27FC236}">
                <a16:creationId xmlns:a16="http://schemas.microsoft.com/office/drawing/2014/main" id="{79FF26D5-05C9-4536-8984-D668DC487C38}"/>
              </a:ext>
            </a:extLst>
          </p:cNvPr>
          <p:cNvSpPr>
            <a:spLocks noChangeArrowheads="1"/>
          </p:cNvSpPr>
          <p:nvPr>
            <p:custDataLst>
              <p:tags r:id="rId5"/>
            </p:custDataLst>
          </p:nvPr>
        </p:nvSpPr>
        <p:spPr bwMode="auto">
          <a:xfrm>
            <a:off x="249238" y="2439988"/>
            <a:ext cx="864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2000" b="1">
              <a:solidFill>
                <a:srgbClr val="FF0000"/>
              </a:solidFill>
            </a:endParaRPr>
          </a:p>
        </p:txBody>
      </p:sp>
      <p:sp>
        <p:nvSpPr>
          <p:cNvPr id="122887" name="TextBox 12">
            <a:extLst>
              <a:ext uri="{FF2B5EF4-FFF2-40B4-BE49-F238E27FC236}">
                <a16:creationId xmlns:a16="http://schemas.microsoft.com/office/drawing/2014/main" id="{81752486-52E1-45EA-8BCE-2674C79C4BA0}"/>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
        <p:nvSpPr>
          <p:cNvPr id="12" name="TextBox 11">
            <a:extLst>
              <a:ext uri="{FF2B5EF4-FFF2-40B4-BE49-F238E27FC236}">
                <a16:creationId xmlns:a16="http://schemas.microsoft.com/office/drawing/2014/main" id="{372D7989-30ED-4F05-A81E-36211B8E33E0}"/>
              </a:ext>
            </a:extLst>
          </p:cNvPr>
          <p:cNvSpPr txBox="1"/>
          <p:nvPr/>
        </p:nvSpPr>
        <p:spPr>
          <a:xfrm>
            <a:off x="1857375" y="6072188"/>
            <a:ext cx="5286375" cy="461962"/>
          </a:xfrm>
          <a:prstGeom prst="rect">
            <a:avLst/>
          </a:prstGeom>
          <a:noFill/>
        </p:spPr>
        <p:txBody>
          <a:bodyPr>
            <a:spAutoFit/>
          </a:bodyPr>
          <a:lstStyle/>
          <a:p>
            <a:pPr algn="ctr">
              <a:defRPr/>
            </a:pPr>
            <a:r>
              <a:rPr lang="en-US" sz="1200" dirty="0">
                <a:latin typeface="+mj-lt"/>
                <a:cs typeface="Arial" charset="0"/>
              </a:rPr>
              <a:t>Figure: 4.28 State diagram for </a:t>
            </a:r>
            <a:r>
              <a:rPr lang="en-US" sz="1200" dirty="0" err="1">
                <a:latin typeface="+mj-lt"/>
                <a:cs typeface="Arial" charset="0"/>
              </a:rPr>
              <a:t>SessionController</a:t>
            </a:r>
            <a:r>
              <a:rPr lang="en-US" sz="1200" dirty="0">
                <a:latin typeface="+mj-lt"/>
                <a:cs typeface="Arial" charset="0"/>
              </a:rPr>
              <a:t>.</a:t>
            </a:r>
          </a:p>
          <a:p>
            <a:pPr algn="just">
              <a:defRPr/>
            </a:pPr>
            <a:r>
              <a:rPr lang="en-US" sz="1200" dirty="0">
                <a:latin typeface="+mj-lt"/>
                <a:cs typeface="Arial" charset="0"/>
              </a:rPr>
              <a:t>* Build a state diagram for each application class with temporal </a:t>
            </a:r>
            <a:r>
              <a:rPr lang="en-US" sz="1200" dirty="0" err="1">
                <a:latin typeface="+mj-lt"/>
                <a:cs typeface="Arial" charset="0"/>
              </a:rPr>
              <a:t>behaviour</a:t>
            </a:r>
            <a:endParaRPr lang="en-US" sz="1200" dirty="0">
              <a:latin typeface="+mj-lt"/>
              <a:cs typeface="Arial" charset="0"/>
            </a:endParaRPr>
          </a:p>
        </p:txBody>
      </p:sp>
      <p:pic>
        <p:nvPicPr>
          <p:cNvPr id="122889" name="Picture 12" descr="4.28.JPG">
            <a:extLst>
              <a:ext uri="{FF2B5EF4-FFF2-40B4-BE49-F238E27FC236}">
                <a16:creationId xmlns:a16="http://schemas.microsoft.com/office/drawing/2014/main" id="{163B8545-5755-44CB-84FF-CC53FBC3EA1F}"/>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643188" y="2428875"/>
            <a:ext cx="3867150" cy="368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6301"/>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C:\Users\parul\Desktop\Digital Learning Content.png">
            <a:extLst>
              <a:ext uri="{FF2B5EF4-FFF2-40B4-BE49-F238E27FC236}">
                <a16:creationId xmlns:a16="http://schemas.microsoft.com/office/drawing/2014/main" id="{535388ED-99D2-4525-A71A-19DE292B06C4}"/>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3907" name="Picture 6" descr="C:\Users\parul\Desktop\Untitled-1.png">
            <a:extLst>
              <a:ext uri="{FF2B5EF4-FFF2-40B4-BE49-F238E27FC236}">
                <a16:creationId xmlns:a16="http://schemas.microsoft.com/office/drawing/2014/main" id="{D5F063ED-8B04-4ABF-AD90-5A85CB153F05}"/>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23908" name="Rectangle 7">
            <a:extLst>
              <a:ext uri="{FF2B5EF4-FFF2-40B4-BE49-F238E27FC236}">
                <a16:creationId xmlns:a16="http://schemas.microsoft.com/office/drawing/2014/main" id="{8BEBB6A3-0639-460E-B358-1C7AE4F79AD8}"/>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23909" name="TextBox 6">
            <a:extLst>
              <a:ext uri="{FF2B5EF4-FFF2-40B4-BE49-F238E27FC236}">
                <a16:creationId xmlns:a16="http://schemas.microsoft.com/office/drawing/2014/main" id="{776CC080-8731-46F4-9911-C4D40EAF0EBD}"/>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State Model</a:t>
            </a:r>
            <a:endParaRPr lang="en-IN" altLang="en-US" sz="3000" b="1">
              <a:solidFill>
                <a:schemeClr val="bg1"/>
              </a:solidFill>
              <a:cs typeface="Times New Roman" panose="02020603050405020304" pitchFamily="18" charset="0"/>
            </a:endParaRPr>
          </a:p>
        </p:txBody>
      </p:sp>
      <p:sp>
        <p:nvSpPr>
          <p:cNvPr id="123910" name="TextBox 10">
            <a:extLst>
              <a:ext uri="{FF2B5EF4-FFF2-40B4-BE49-F238E27FC236}">
                <a16:creationId xmlns:a16="http://schemas.microsoft.com/office/drawing/2014/main" id="{4173EE95-9564-4AE3-9BF4-9253783C6CF4}"/>
              </a:ext>
            </a:extLst>
          </p:cNvPr>
          <p:cNvSpPr>
            <a:spLocks noChangeArrowheads="1"/>
          </p:cNvSpPr>
          <p:nvPr>
            <p:custDataLst>
              <p:tags r:id="rId5"/>
            </p:custDataLst>
          </p:nvPr>
        </p:nvSpPr>
        <p:spPr bwMode="auto">
          <a:xfrm>
            <a:off x="249238" y="2439988"/>
            <a:ext cx="864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2000" b="1">
              <a:solidFill>
                <a:srgbClr val="FF0000"/>
              </a:solidFill>
            </a:endParaRPr>
          </a:p>
        </p:txBody>
      </p:sp>
      <p:sp>
        <p:nvSpPr>
          <p:cNvPr id="123911" name="TextBox 12">
            <a:extLst>
              <a:ext uri="{FF2B5EF4-FFF2-40B4-BE49-F238E27FC236}">
                <a16:creationId xmlns:a16="http://schemas.microsoft.com/office/drawing/2014/main" id="{3B92D055-85C4-4A3F-B0AE-6C959AD54888}"/>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
        <p:nvSpPr>
          <p:cNvPr id="12" name="TextBox 11">
            <a:extLst>
              <a:ext uri="{FF2B5EF4-FFF2-40B4-BE49-F238E27FC236}">
                <a16:creationId xmlns:a16="http://schemas.microsoft.com/office/drawing/2014/main" id="{5A96DA65-3845-4A19-9615-0054EF5D6B47}"/>
              </a:ext>
            </a:extLst>
          </p:cNvPr>
          <p:cNvSpPr txBox="1"/>
          <p:nvPr/>
        </p:nvSpPr>
        <p:spPr>
          <a:xfrm>
            <a:off x="2071688" y="6072188"/>
            <a:ext cx="5286375" cy="461962"/>
          </a:xfrm>
          <a:prstGeom prst="rect">
            <a:avLst/>
          </a:prstGeom>
          <a:noFill/>
        </p:spPr>
        <p:txBody>
          <a:bodyPr>
            <a:spAutoFit/>
          </a:bodyPr>
          <a:lstStyle/>
          <a:p>
            <a:pPr algn="ctr">
              <a:defRPr/>
            </a:pPr>
            <a:r>
              <a:rPr lang="en-US" sz="1200" dirty="0">
                <a:latin typeface="+mj-lt"/>
                <a:cs typeface="Arial" charset="0"/>
              </a:rPr>
              <a:t>Figure: 4.29 State diagram for </a:t>
            </a:r>
            <a:r>
              <a:rPr lang="en-US" sz="1200" dirty="0" err="1">
                <a:latin typeface="+mj-lt"/>
                <a:cs typeface="Arial" charset="0"/>
              </a:rPr>
              <a:t>TransactionController</a:t>
            </a:r>
            <a:r>
              <a:rPr lang="en-US" sz="1200" dirty="0">
                <a:latin typeface="+mj-lt"/>
                <a:cs typeface="Arial" charset="0"/>
              </a:rPr>
              <a:t>.</a:t>
            </a:r>
          </a:p>
          <a:p>
            <a:pPr algn="just">
              <a:defRPr/>
            </a:pPr>
            <a:r>
              <a:rPr lang="en-US" sz="1200" dirty="0">
                <a:latin typeface="+mj-lt"/>
                <a:cs typeface="Arial" charset="0"/>
              </a:rPr>
              <a:t>* Obtain information from the scenario of the interaction model.</a:t>
            </a:r>
          </a:p>
        </p:txBody>
      </p:sp>
      <p:pic>
        <p:nvPicPr>
          <p:cNvPr id="123913" name="Picture 12" descr="4.29.JPG">
            <a:extLst>
              <a:ext uri="{FF2B5EF4-FFF2-40B4-BE49-F238E27FC236}">
                <a16:creationId xmlns:a16="http://schemas.microsoft.com/office/drawing/2014/main" id="{D47544D9-4AFF-471B-9A8D-C803E5E9319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71500" y="2286000"/>
            <a:ext cx="800100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6301"/>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descr="C:\Users\parul\Desktop\Digital Learning Content.png">
            <a:extLst>
              <a:ext uri="{FF2B5EF4-FFF2-40B4-BE49-F238E27FC236}">
                <a16:creationId xmlns:a16="http://schemas.microsoft.com/office/drawing/2014/main" id="{4410317B-F0A6-41DB-8D12-5576AFEDFFBB}"/>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4931" name="Picture 6" descr="C:\Users\parul\Desktop\Untitled-1.png">
            <a:extLst>
              <a:ext uri="{FF2B5EF4-FFF2-40B4-BE49-F238E27FC236}">
                <a16:creationId xmlns:a16="http://schemas.microsoft.com/office/drawing/2014/main" id="{17216C11-2653-471E-B2F8-B2F5F2DACFC4}"/>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24932" name="Rectangle 7">
            <a:extLst>
              <a:ext uri="{FF2B5EF4-FFF2-40B4-BE49-F238E27FC236}">
                <a16:creationId xmlns:a16="http://schemas.microsoft.com/office/drawing/2014/main" id="{F9C73B0B-1849-4B17-AADB-9BB2E71E22D5}"/>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24933" name="TextBox 6">
            <a:extLst>
              <a:ext uri="{FF2B5EF4-FFF2-40B4-BE49-F238E27FC236}">
                <a16:creationId xmlns:a16="http://schemas.microsoft.com/office/drawing/2014/main" id="{328ADEC2-1F4A-4F54-8F86-D52BF8509711}"/>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State Model</a:t>
            </a:r>
            <a:endParaRPr lang="en-IN" altLang="en-US" sz="3000" b="1">
              <a:solidFill>
                <a:schemeClr val="bg1"/>
              </a:solidFill>
              <a:cs typeface="Times New Roman" panose="02020603050405020304" pitchFamily="18" charset="0"/>
            </a:endParaRPr>
          </a:p>
        </p:txBody>
      </p:sp>
      <p:sp>
        <p:nvSpPr>
          <p:cNvPr id="124934" name="TextBox 10">
            <a:extLst>
              <a:ext uri="{FF2B5EF4-FFF2-40B4-BE49-F238E27FC236}">
                <a16:creationId xmlns:a16="http://schemas.microsoft.com/office/drawing/2014/main" id="{93206BE3-272E-426F-8117-D424B862376F}"/>
              </a:ext>
            </a:extLst>
          </p:cNvPr>
          <p:cNvSpPr>
            <a:spLocks noChangeArrowheads="1"/>
          </p:cNvSpPr>
          <p:nvPr>
            <p:custDataLst>
              <p:tags r:id="rId5"/>
            </p:custDataLst>
          </p:nvPr>
        </p:nvSpPr>
        <p:spPr bwMode="auto">
          <a:xfrm>
            <a:off x="249238" y="2439988"/>
            <a:ext cx="864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2000" b="1">
              <a:solidFill>
                <a:srgbClr val="FF0000"/>
              </a:solidFill>
            </a:endParaRPr>
          </a:p>
        </p:txBody>
      </p:sp>
      <p:sp>
        <p:nvSpPr>
          <p:cNvPr id="124935" name="TextBox 12">
            <a:extLst>
              <a:ext uri="{FF2B5EF4-FFF2-40B4-BE49-F238E27FC236}">
                <a16:creationId xmlns:a16="http://schemas.microsoft.com/office/drawing/2014/main" id="{AAA47549-5E06-435D-AD97-73A09106BBE3}"/>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
        <p:nvSpPr>
          <p:cNvPr id="12" name="TextBox 11">
            <a:extLst>
              <a:ext uri="{FF2B5EF4-FFF2-40B4-BE49-F238E27FC236}">
                <a16:creationId xmlns:a16="http://schemas.microsoft.com/office/drawing/2014/main" id="{F74B3C2C-A61B-4393-8680-D691DA5923AE}"/>
              </a:ext>
            </a:extLst>
          </p:cNvPr>
          <p:cNvSpPr txBox="1"/>
          <p:nvPr/>
        </p:nvSpPr>
        <p:spPr>
          <a:xfrm>
            <a:off x="2500313" y="5929313"/>
            <a:ext cx="4071937" cy="461962"/>
          </a:xfrm>
          <a:prstGeom prst="rect">
            <a:avLst/>
          </a:prstGeom>
          <a:noFill/>
        </p:spPr>
        <p:txBody>
          <a:bodyPr>
            <a:spAutoFit/>
          </a:bodyPr>
          <a:lstStyle/>
          <a:p>
            <a:pPr algn="ctr">
              <a:defRPr/>
            </a:pPr>
            <a:r>
              <a:rPr lang="en-US" sz="1200" dirty="0">
                <a:latin typeface="+mj-lt"/>
                <a:cs typeface="Arial" charset="0"/>
              </a:rPr>
              <a:t>Figure: 4.30 State diagram for Transfer.</a:t>
            </a:r>
          </a:p>
          <a:p>
            <a:pPr algn="just">
              <a:defRPr/>
            </a:pPr>
            <a:r>
              <a:rPr lang="en-US" sz="1200" dirty="0">
                <a:latin typeface="+mj-lt"/>
                <a:cs typeface="Arial" charset="0"/>
              </a:rPr>
              <a:t>* This diagram elaborates the Transfer state in Figure 4.29</a:t>
            </a:r>
          </a:p>
        </p:txBody>
      </p:sp>
      <p:pic>
        <p:nvPicPr>
          <p:cNvPr id="124937" name="Picture 12" descr="4.30.JPG">
            <a:extLst>
              <a:ext uri="{FF2B5EF4-FFF2-40B4-BE49-F238E27FC236}">
                <a16:creationId xmlns:a16="http://schemas.microsoft.com/office/drawing/2014/main" id="{5B5F49DD-0761-466C-8EB8-CAB439279E6C}"/>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785938" y="2428875"/>
            <a:ext cx="5534025" cy="343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6301"/>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C:\Users\parul\Desktop\Digital Learning Content.png">
            <a:extLst>
              <a:ext uri="{FF2B5EF4-FFF2-40B4-BE49-F238E27FC236}">
                <a16:creationId xmlns:a16="http://schemas.microsoft.com/office/drawing/2014/main" id="{3E5C6CA9-BAB7-43F3-9B67-53E45B584E05}"/>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5955" name="Picture 6" descr="C:\Users\parul\Desktop\Untitled-1.png">
            <a:extLst>
              <a:ext uri="{FF2B5EF4-FFF2-40B4-BE49-F238E27FC236}">
                <a16:creationId xmlns:a16="http://schemas.microsoft.com/office/drawing/2014/main" id="{96083F49-588B-45F0-BD27-926550941F17}"/>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25956" name="Rectangle 7">
            <a:extLst>
              <a:ext uri="{FF2B5EF4-FFF2-40B4-BE49-F238E27FC236}">
                <a16:creationId xmlns:a16="http://schemas.microsoft.com/office/drawing/2014/main" id="{F88FD0DC-F694-4B28-865D-9CBC81B449B2}"/>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25957" name="TextBox 6">
            <a:extLst>
              <a:ext uri="{FF2B5EF4-FFF2-40B4-BE49-F238E27FC236}">
                <a16:creationId xmlns:a16="http://schemas.microsoft.com/office/drawing/2014/main" id="{6BBA3D31-B72E-412E-BC88-986D34662F04}"/>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State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D1CA106F-74FA-4A32-946D-68AA81F87B14}"/>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altLang="en-US" sz="2000" b="1" dirty="0">
                <a:solidFill>
                  <a:srgbClr val="FF0000"/>
                </a:solidFill>
                <a:latin typeface="Calibri"/>
                <a:cs typeface="Arial" charset="0"/>
              </a:rPr>
              <a:t>CHECKING AGAINST OTHER STATE DIAGRAMS</a:t>
            </a:r>
          </a:p>
          <a:p>
            <a:pPr algn="just">
              <a:defRPr/>
            </a:pPr>
            <a:endParaRPr lang="en-US" altLang="en-US" sz="2000" b="1" dirty="0">
              <a:solidFill>
                <a:srgbClr val="FF0000"/>
              </a:solidFill>
              <a:latin typeface="Calibri"/>
              <a:cs typeface="Arial" charset="0"/>
            </a:endParaRPr>
          </a:p>
          <a:p>
            <a:pPr>
              <a:buFont typeface="Arial" pitchFamily="34" charset="0"/>
              <a:buChar char="•"/>
              <a:defRPr/>
            </a:pPr>
            <a:r>
              <a:rPr lang="en-US" sz="2000" dirty="0">
                <a:latin typeface="+mj-lt"/>
                <a:cs typeface="Arial" charset="0"/>
              </a:rPr>
              <a:t>Check the state diagrams for each class for completeness and consistency</a:t>
            </a:r>
          </a:p>
          <a:p>
            <a:pPr lvl="1">
              <a:buFont typeface="Arial" pitchFamily="34" charset="0"/>
              <a:buChar char="•"/>
              <a:defRPr/>
            </a:pPr>
            <a:r>
              <a:rPr lang="en-US" sz="2000" dirty="0">
                <a:latin typeface="+mj-lt"/>
                <a:cs typeface="Arial" charset="0"/>
              </a:rPr>
              <a:t>ATM Example: </a:t>
            </a:r>
          </a:p>
          <a:p>
            <a:pPr lvl="2">
              <a:buFont typeface="Arial" pitchFamily="34" charset="0"/>
              <a:buChar char="•"/>
              <a:defRPr/>
            </a:pPr>
            <a:r>
              <a:rPr lang="en-US" sz="2000" dirty="0">
                <a:latin typeface="+mj-lt"/>
                <a:cs typeface="Arial" charset="0"/>
              </a:rPr>
              <a:t>The </a:t>
            </a:r>
            <a:r>
              <a:rPr lang="en-US" sz="2000" dirty="0" err="1">
                <a:latin typeface="+mj-lt"/>
                <a:cs typeface="Arial" charset="0"/>
              </a:rPr>
              <a:t>SessionController</a:t>
            </a:r>
            <a:r>
              <a:rPr lang="en-US" sz="2000" dirty="0">
                <a:latin typeface="+mj-lt"/>
                <a:cs typeface="Arial" charset="0"/>
              </a:rPr>
              <a:t> initiates the </a:t>
            </a:r>
            <a:r>
              <a:rPr lang="en-US" sz="2000" dirty="0" err="1">
                <a:latin typeface="+mj-lt"/>
                <a:cs typeface="Arial" charset="0"/>
              </a:rPr>
              <a:t>TransactionController</a:t>
            </a:r>
            <a:r>
              <a:rPr lang="en-US" sz="2000" dirty="0">
                <a:latin typeface="+mj-lt"/>
                <a:cs typeface="Arial" charset="0"/>
              </a:rPr>
              <a:t>, and the termination of the </a:t>
            </a:r>
            <a:r>
              <a:rPr lang="en-US" sz="2000" dirty="0" err="1">
                <a:latin typeface="+mj-lt"/>
                <a:cs typeface="Arial" charset="0"/>
              </a:rPr>
              <a:t>TransactionController</a:t>
            </a:r>
            <a:r>
              <a:rPr lang="en-US" sz="2000" dirty="0">
                <a:latin typeface="+mj-lt"/>
                <a:cs typeface="Arial" charset="0"/>
              </a:rPr>
              <a:t> causes the Session Controller to resume</a:t>
            </a: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parul\Desktop\Digital Learning Content.png">
            <a:extLst>
              <a:ext uri="{FF2B5EF4-FFF2-40B4-BE49-F238E27FC236}">
                <a16:creationId xmlns:a16="http://schemas.microsoft.com/office/drawing/2014/main" id="{D9897C08-0FBC-4758-AD18-3F605BE32880}"/>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5603" name="Picture 6" descr="C:\Users\parul\Desktop\Untitled-1.png">
            <a:extLst>
              <a:ext uri="{FF2B5EF4-FFF2-40B4-BE49-F238E27FC236}">
                <a16:creationId xmlns:a16="http://schemas.microsoft.com/office/drawing/2014/main" id="{2D36A352-C40B-40E3-93AE-74C2C0E0BE80}"/>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5604" name="Rectangle 7">
            <a:extLst>
              <a:ext uri="{FF2B5EF4-FFF2-40B4-BE49-F238E27FC236}">
                <a16:creationId xmlns:a16="http://schemas.microsoft.com/office/drawing/2014/main" id="{310F3DCD-6F2F-4F3F-9890-A69C08FE9E81}"/>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25605" name="TextBox 6">
            <a:extLst>
              <a:ext uri="{FF2B5EF4-FFF2-40B4-BE49-F238E27FC236}">
                <a16:creationId xmlns:a16="http://schemas.microsoft.com/office/drawing/2014/main" id="{12965E0E-C0C4-4BB2-9B74-DCEFE4600392}"/>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Customer Relationship Management System</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BD8310BF-0C79-4796-8784-D47D1BB5A5AC}"/>
              </a:ext>
            </a:extLst>
          </p:cNvPr>
          <p:cNvSpPr>
            <a:spLocks noChangeArrowheads="1"/>
          </p:cNvSpPr>
          <p:nvPr>
            <p:custDataLst>
              <p:tags r:id="rId5"/>
            </p:custDataLst>
          </p:nvPr>
        </p:nvSpPr>
        <p:spPr bwMode="auto">
          <a:xfrm>
            <a:off x="249238" y="2439988"/>
            <a:ext cx="4822825" cy="4418012"/>
          </a:xfrm>
          <a:prstGeom prst="rect">
            <a:avLst/>
          </a:prstGeom>
          <a:noFill/>
          <a:ln w="9525" algn="ctr">
            <a:noFill/>
            <a:miter lim="800000"/>
            <a:headEnd/>
            <a:tailEnd/>
          </a:ln>
        </p:spPr>
        <p:txBody>
          <a:bodyPr/>
          <a:lstStyle/>
          <a:p>
            <a:pPr>
              <a:lnSpc>
                <a:spcPct val="150000"/>
              </a:lnSpc>
              <a:defRPr/>
            </a:pPr>
            <a:r>
              <a:rPr lang="en-US" sz="2000" b="1" dirty="0">
                <a:latin typeface="+mj-lt"/>
                <a:cs typeface="Arial" charset="0"/>
              </a:rPr>
              <a:t>Customer relationship management</a:t>
            </a:r>
            <a:r>
              <a:rPr lang="en-US" sz="2000" dirty="0">
                <a:latin typeface="+mj-lt"/>
                <a:cs typeface="Arial" charset="0"/>
              </a:rPr>
              <a:t> (</a:t>
            </a:r>
            <a:r>
              <a:rPr lang="en-US" sz="2000" b="1" dirty="0">
                <a:latin typeface="+mj-lt"/>
                <a:cs typeface="Arial" charset="0"/>
              </a:rPr>
              <a:t>CRM</a:t>
            </a:r>
            <a:r>
              <a:rPr lang="en-US" sz="2000" dirty="0">
                <a:latin typeface="+mj-lt"/>
                <a:cs typeface="Arial" charset="0"/>
              </a:rPr>
              <a:t>) is an approach to </a:t>
            </a:r>
            <a:r>
              <a:rPr lang="en-US" sz="2000" b="1" dirty="0">
                <a:latin typeface="+mj-lt"/>
                <a:cs typeface="Arial" charset="0"/>
              </a:rPr>
              <a:t>managing</a:t>
            </a:r>
            <a:r>
              <a:rPr lang="en-US" sz="2000" dirty="0">
                <a:latin typeface="+mj-lt"/>
                <a:cs typeface="Arial" charset="0"/>
              </a:rPr>
              <a:t> a company's interaction with current and potential </a:t>
            </a:r>
            <a:r>
              <a:rPr lang="en-US" sz="2000" b="1" dirty="0">
                <a:latin typeface="+mj-lt"/>
                <a:cs typeface="Arial" charset="0"/>
              </a:rPr>
              <a:t>customers</a:t>
            </a:r>
            <a:r>
              <a:rPr lang="en-US" sz="2000" dirty="0">
                <a:latin typeface="+mj-lt"/>
                <a:cs typeface="Arial" charset="0"/>
              </a:rPr>
              <a:t>. It uses data analysis about </a:t>
            </a:r>
            <a:r>
              <a:rPr lang="en-US" sz="2000" b="1" dirty="0">
                <a:latin typeface="+mj-lt"/>
                <a:cs typeface="Arial" charset="0"/>
              </a:rPr>
              <a:t>customers</a:t>
            </a:r>
            <a:r>
              <a:rPr lang="en-US" sz="2000" dirty="0">
                <a:latin typeface="+mj-lt"/>
                <a:cs typeface="Arial" charset="0"/>
              </a:rPr>
              <a:t>' history with a company to improve business </a:t>
            </a:r>
            <a:r>
              <a:rPr lang="en-US" sz="2000" b="1" dirty="0">
                <a:latin typeface="+mj-lt"/>
                <a:cs typeface="Arial" charset="0"/>
              </a:rPr>
              <a:t>relationships</a:t>
            </a:r>
            <a:r>
              <a:rPr lang="en-US" sz="2000" dirty="0">
                <a:latin typeface="+mj-lt"/>
                <a:cs typeface="Arial" charset="0"/>
              </a:rPr>
              <a:t> with </a:t>
            </a:r>
            <a:r>
              <a:rPr lang="en-US" sz="2000" b="1" dirty="0">
                <a:latin typeface="+mj-lt"/>
                <a:cs typeface="Arial" charset="0"/>
              </a:rPr>
              <a:t>customers</a:t>
            </a:r>
            <a:r>
              <a:rPr lang="en-US" sz="2000" dirty="0">
                <a:latin typeface="+mj-lt"/>
                <a:cs typeface="Arial" charset="0"/>
              </a:rPr>
              <a:t>, specifically focusing on </a:t>
            </a:r>
            <a:r>
              <a:rPr lang="en-US" sz="2000" b="1" dirty="0">
                <a:latin typeface="+mj-lt"/>
                <a:cs typeface="Arial" charset="0"/>
              </a:rPr>
              <a:t>customer</a:t>
            </a:r>
            <a:r>
              <a:rPr lang="en-US" sz="2000" dirty="0">
                <a:latin typeface="+mj-lt"/>
                <a:cs typeface="Arial" charset="0"/>
              </a:rPr>
              <a:t> retention and ultimately driving sales growth.</a:t>
            </a:r>
            <a:endParaRPr lang="en-IN" altLang="en-US" sz="2000" dirty="0">
              <a:solidFill>
                <a:schemeClr val="tx2"/>
              </a:solidFill>
              <a:latin typeface="+mj-lt"/>
              <a:cs typeface="Times New Roman" pitchFamily="18"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pic>
        <p:nvPicPr>
          <p:cNvPr id="25607" name="Picture 7" descr="customer-relationship-management-crm-500x500.jpg">
            <a:extLst>
              <a:ext uri="{FF2B5EF4-FFF2-40B4-BE49-F238E27FC236}">
                <a16:creationId xmlns:a16="http://schemas.microsoft.com/office/drawing/2014/main" id="{F287EFCE-BCF2-495C-B71C-B57D29ADB2D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429250" y="2928938"/>
            <a:ext cx="3317875" cy="246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TextBox 12">
            <a:extLst>
              <a:ext uri="{FF2B5EF4-FFF2-40B4-BE49-F238E27FC236}">
                <a16:creationId xmlns:a16="http://schemas.microsoft.com/office/drawing/2014/main" id="{5F31F7FC-E223-4A5C-8C5C-2C3656C06857}"/>
              </a:ext>
            </a:extLst>
          </p:cNvPr>
          <p:cNvSpPr>
            <a:spLocks noChangeArrowheads="1"/>
          </p:cNvSpPr>
          <p:nvPr>
            <p:custDataLst>
              <p:tags r:id="rId6"/>
            </p:custDataLst>
          </p:nvPr>
        </p:nvSpPr>
        <p:spPr bwMode="auto">
          <a:xfrm>
            <a:off x="6072188" y="6000750"/>
            <a:ext cx="13573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indiamart.com</a:t>
            </a:r>
            <a:endParaRPr lang="en-US" altLang="en-US" sz="800"/>
          </a:p>
        </p:txBody>
      </p:sp>
      <p:sp>
        <p:nvSpPr>
          <p:cNvPr id="10" name="TextBox 9">
            <a:extLst>
              <a:ext uri="{FF2B5EF4-FFF2-40B4-BE49-F238E27FC236}">
                <a16:creationId xmlns:a16="http://schemas.microsoft.com/office/drawing/2014/main" id="{6A9F6878-DA62-432F-84A4-1F0AABCD756A}"/>
              </a:ext>
            </a:extLst>
          </p:cNvPr>
          <p:cNvSpPr txBox="1"/>
          <p:nvPr/>
        </p:nvSpPr>
        <p:spPr>
          <a:xfrm>
            <a:off x="5072063" y="5643563"/>
            <a:ext cx="3643312" cy="276225"/>
          </a:xfrm>
          <a:prstGeom prst="rect">
            <a:avLst/>
          </a:prstGeom>
          <a:noFill/>
        </p:spPr>
        <p:txBody>
          <a:bodyPr>
            <a:spAutoFit/>
          </a:bodyPr>
          <a:lstStyle/>
          <a:p>
            <a:pPr algn="just">
              <a:defRPr/>
            </a:pPr>
            <a:r>
              <a:rPr lang="en-US" sz="1200" dirty="0">
                <a:latin typeface="+mj-lt"/>
                <a:cs typeface="Arial" charset="0"/>
              </a:rPr>
              <a:t>Figure: 4.3 Customer Relationship Management System</a:t>
            </a:r>
          </a:p>
        </p:txBody>
      </p:sp>
    </p:spTree>
  </p:cSld>
  <p:clrMapOvr>
    <a:masterClrMapping/>
  </p:clrMapOvr>
  <p:transition advTm="66301"/>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descr="C:\Users\parul\Desktop\Digital Learning Content.png">
            <a:extLst>
              <a:ext uri="{FF2B5EF4-FFF2-40B4-BE49-F238E27FC236}">
                <a16:creationId xmlns:a16="http://schemas.microsoft.com/office/drawing/2014/main" id="{85743286-357B-42AB-B564-9BAAF084D88C}"/>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6979" name="Picture 6" descr="C:\Users\parul\Desktop\Untitled-1.png">
            <a:extLst>
              <a:ext uri="{FF2B5EF4-FFF2-40B4-BE49-F238E27FC236}">
                <a16:creationId xmlns:a16="http://schemas.microsoft.com/office/drawing/2014/main" id="{41E901B6-9FE6-42A4-9A97-F89C3F079726}"/>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26980" name="Rectangle 7">
            <a:extLst>
              <a:ext uri="{FF2B5EF4-FFF2-40B4-BE49-F238E27FC236}">
                <a16:creationId xmlns:a16="http://schemas.microsoft.com/office/drawing/2014/main" id="{F5173A53-18A4-47A4-A80D-D464908BD288}"/>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26981" name="TextBox 6">
            <a:extLst>
              <a:ext uri="{FF2B5EF4-FFF2-40B4-BE49-F238E27FC236}">
                <a16:creationId xmlns:a16="http://schemas.microsoft.com/office/drawing/2014/main" id="{58BCA3F7-EC1C-40F9-AF53-F54837D1DA7D}"/>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State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F1E0D5B9-7C1D-4378-88A1-7C5145BF794D}"/>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altLang="en-US" sz="2000" b="1" dirty="0">
                <a:solidFill>
                  <a:srgbClr val="FF0000"/>
                </a:solidFill>
                <a:latin typeface="Calibri"/>
                <a:cs typeface="Arial" charset="0"/>
              </a:rPr>
              <a:t>CHECKING AGAINST CLASS MODEL</a:t>
            </a:r>
          </a:p>
          <a:p>
            <a:pPr algn="just">
              <a:defRPr/>
            </a:pPr>
            <a:endParaRPr lang="en-US" altLang="en-US" sz="2000" b="1" dirty="0">
              <a:solidFill>
                <a:srgbClr val="FF0000"/>
              </a:solidFill>
              <a:latin typeface="Calibri"/>
              <a:cs typeface="Arial" charset="0"/>
            </a:endParaRPr>
          </a:p>
          <a:p>
            <a:pPr algn="just">
              <a:buFont typeface="Arial" pitchFamily="34" charset="0"/>
              <a:buChar char="•"/>
              <a:defRPr/>
            </a:pPr>
            <a:r>
              <a:rPr lang="en-US" sz="2000" dirty="0">
                <a:latin typeface="+mj-lt"/>
                <a:cs typeface="Arial" charset="0"/>
              </a:rPr>
              <a:t>Make sure that state diagrams are consistent with the domain and application class model</a:t>
            </a: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C:\Users\parul\Desktop\Digital Learning Content.png">
            <a:extLst>
              <a:ext uri="{FF2B5EF4-FFF2-40B4-BE49-F238E27FC236}">
                <a16:creationId xmlns:a16="http://schemas.microsoft.com/office/drawing/2014/main" id="{9E6F155F-7D74-4A11-9DA2-CCDD7213F12A}"/>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8003" name="Picture 6" descr="C:\Users\parul\Desktop\Untitled-1.png">
            <a:extLst>
              <a:ext uri="{FF2B5EF4-FFF2-40B4-BE49-F238E27FC236}">
                <a16:creationId xmlns:a16="http://schemas.microsoft.com/office/drawing/2014/main" id="{E169AA64-6C95-4DF1-86E9-7A80A2D43F3A}"/>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28004" name="Rectangle 7">
            <a:extLst>
              <a:ext uri="{FF2B5EF4-FFF2-40B4-BE49-F238E27FC236}">
                <a16:creationId xmlns:a16="http://schemas.microsoft.com/office/drawing/2014/main" id="{F6B1A7CD-40C6-418C-AE00-3709DB2BF4F6}"/>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28005" name="TextBox 6">
            <a:extLst>
              <a:ext uri="{FF2B5EF4-FFF2-40B4-BE49-F238E27FC236}">
                <a16:creationId xmlns:a16="http://schemas.microsoft.com/office/drawing/2014/main" id="{6953326A-2AB0-43B3-AF9E-90D0B5A2D58C}"/>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State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106B7A46-5030-4AAB-B85E-6ED1C375FB5A}"/>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altLang="en-US" sz="2000" b="1" dirty="0">
                <a:solidFill>
                  <a:srgbClr val="FF0000"/>
                </a:solidFill>
                <a:latin typeface="Calibri"/>
                <a:cs typeface="Arial" charset="0"/>
              </a:rPr>
              <a:t>CHECKING AGAINST INTERACTION MODEL</a:t>
            </a:r>
          </a:p>
          <a:p>
            <a:pPr algn="just">
              <a:defRPr/>
            </a:pPr>
            <a:endParaRPr lang="en-US" altLang="en-US" sz="2000" b="1" dirty="0">
              <a:solidFill>
                <a:srgbClr val="FF0000"/>
              </a:solidFill>
              <a:latin typeface="Calibri"/>
              <a:cs typeface="Arial" charset="0"/>
            </a:endParaRPr>
          </a:p>
          <a:p>
            <a:pPr algn="just">
              <a:buFont typeface="Arial" pitchFamily="34" charset="0"/>
              <a:buChar char="•"/>
              <a:defRPr/>
            </a:pPr>
            <a:r>
              <a:rPr lang="en-US" sz="2000" dirty="0">
                <a:latin typeface="+mj-lt"/>
                <a:cs typeface="Arial" charset="0"/>
              </a:rPr>
              <a:t>When state model is ready, go back and check it against the scenarios of the interaction model</a:t>
            </a:r>
          </a:p>
          <a:p>
            <a:pPr algn="just">
              <a:buFont typeface="Arial" pitchFamily="34" charset="0"/>
              <a:buChar char="•"/>
              <a:defRPr/>
            </a:pPr>
            <a:r>
              <a:rPr lang="en-US" sz="2000" dirty="0">
                <a:latin typeface="+mj-lt"/>
                <a:cs typeface="Arial" charset="0"/>
              </a:rPr>
              <a:t>Verify that the state diagram gives the correct behavior</a:t>
            </a: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C:\Users\parul\Desktop\Digital Learning Content.png">
            <a:extLst>
              <a:ext uri="{FF2B5EF4-FFF2-40B4-BE49-F238E27FC236}">
                <a16:creationId xmlns:a16="http://schemas.microsoft.com/office/drawing/2014/main" id="{1AE8E6CD-99C7-4330-9738-745D16089443}"/>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9027" name="Picture 6" descr="C:\Users\parul\Desktop\Untitled-1.png">
            <a:extLst>
              <a:ext uri="{FF2B5EF4-FFF2-40B4-BE49-F238E27FC236}">
                <a16:creationId xmlns:a16="http://schemas.microsoft.com/office/drawing/2014/main" id="{04DA0ED1-68FB-4872-8029-7927C8028F2F}"/>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29028" name="Rectangle 7">
            <a:extLst>
              <a:ext uri="{FF2B5EF4-FFF2-40B4-BE49-F238E27FC236}">
                <a16:creationId xmlns:a16="http://schemas.microsoft.com/office/drawing/2014/main" id="{23504313-8174-45E6-A216-783321FD8F89}"/>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29029" name="TextBox 6">
            <a:extLst>
              <a:ext uri="{FF2B5EF4-FFF2-40B4-BE49-F238E27FC236}">
                <a16:creationId xmlns:a16="http://schemas.microsoft.com/office/drawing/2014/main" id="{CFFE316D-0B97-4861-8400-5B38F10E94D5}"/>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State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FF3AAF96-79C7-4C76-AEC3-AB2F9D0A9A12}"/>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altLang="en-US" sz="2000" b="1" dirty="0">
                <a:solidFill>
                  <a:srgbClr val="FF0000"/>
                </a:solidFill>
                <a:latin typeface="Calibri"/>
                <a:cs typeface="Arial" charset="0"/>
              </a:rPr>
              <a:t>ADDING OPERATIONS </a:t>
            </a:r>
          </a:p>
          <a:p>
            <a:pPr algn="just">
              <a:defRPr/>
            </a:pPr>
            <a:endParaRPr lang="en-US" altLang="en-US" sz="2000" b="1" dirty="0">
              <a:solidFill>
                <a:srgbClr val="FF0000"/>
              </a:solidFill>
              <a:latin typeface="Calibri"/>
              <a:cs typeface="Arial" charset="0"/>
            </a:endParaRPr>
          </a:p>
          <a:p>
            <a:pPr algn="just">
              <a:buFont typeface="Arial" pitchFamily="34" charset="0"/>
              <a:buChar char="•"/>
              <a:defRPr/>
            </a:pPr>
            <a:r>
              <a:rPr lang="en-US" sz="2000" dirty="0">
                <a:latin typeface="+mj-lt"/>
                <a:cs typeface="Arial" charset="0"/>
              </a:rPr>
              <a:t>Operations from the class model</a:t>
            </a:r>
          </a:p>
          <a:p>
            <a:pPr algn="just">
              <a:buFont typeface="Arial" pitchFamily="34" charset="0"/>
              <a:buChar char="•"/>
              <a:defRPr/>
            </a:pPr>
            <a:r>
              <a:rPr lang="en-US" sz="2000" dirty="0">
                <a:latin typeface="+mj-lt"/>
                <a:cs typeface="Arial" charset="0"/>
              </a:rPr>
              <a:t>Operation from use cases</a:t>
            </a:r>
          </a:p>
          <a:p>
            <a:pPr algn="just">
              <a:buFont typeface="Arial" pitchFamily="34" charset="0"/>
              <a:buChar char="•"/>
              <a:defRPr/>
            </a:pPr>
            <a:r>
              <a:rPr lang="en-US" sz="2000" dirty="0">
                <a:latin typeface="+mj-lt"/>
                <a:cs typeface="Arial" charset="0"/>
              </a:rPr>
              <a:t>Shopping-list operations</a:t>
            </a:r>
          </a:p>
          <a:p>
            <a:pPr lvl="1" algn="just">
              <a:buFont typeface="Arial" pitchFamily="34" charset="0"/>
              <a:buChar char="•"/>
              <a:defRPr/>
            </a:pPr>
            <a:r>
              <a:rPr lang="en-US" sz="2000" dirty="0">
                <a:latin typeface="+mj-lt"/>
                <a:cs typeface="Arial" charset="0"/>
              </a:rPr>
              <a:t>Sometimes real-world behavior of classes suggest operations</a:t>
            </a:r>
          </a:p>
          <a:p>
            <a:pPr lvl="1" algn="just">
              <a:buFont typeface="Arial" pitchFamily="34" charset="0"/>
              <a:buChar char="•"/>
              <a:defRPr/>
            </a:pPr>
            <a:r>
              <a:rPr lang="en-US" sz="2000" dirty="0">
                <a:latin typeface="+mj-lt"/>
                <a:cs typeface="Arial" charset="0"/>
              </a:rPr>
              <a:t>These operations are not dependent on a particular application but are meaningful in their own weight</a:t>
            </a:r>
          </a:p>
          <a:p>
            <a:pPr lvl="1" algn="just">
              <a:buFont typeface="Arial" pitchFamily="34" charset="0"/>
              <a:buChar char="•"/>
              <a:defRPr/>
            </a:pPr>
            <a:r>
              <a:rPr lang="en-US" sz="2000" dirty="0">
                <a:latin typeface="+mj-lt"/>
                <a:cs typeface="Arial" charset="0"/>
              </a:rPr>
              <a:t>Ex. </a:t>
            </a:r>
            <a:r>
              <a:rPr lang="en-US" sz="2000" dirty="0" err="1">
                <a:latin typeface="+mj-lt"/>
                <a:cs typeface="Arial" charset="0"/>
              </a:rPr>
              <a:t>Account.close</a:t>
            </a:r>
            <a:r>
              <a:rPr lang="en-US" sz="2000" dirty="0">
                <a:latin typeface="+mj-lt"/>
                <a:cs typeface="Arial" charset="0"/>
              </a:rPr>
              <a:t>()</a:t>
            </a:r>
          </a:p>
          <a:p>
            <a:pPr lvl="1" algn="just">
              <a:buFont typeface="Arial" pitchFamily="34" charset="0"/>
              <a:buChar char="•"/>
              <a:defRPr/>
            </a:pPr>
            <a:r>
              <a:rPr lang="en-US" sz="2000" dirty="0" err="1">
                <a:latin typeface="+mj-lt"/>
                <a:cs typeface="Arial" charset="0"/>
              </a:rPr>
              <a:t>Bank.createCashcardAuth</a:t>
            </a:r>
            <a:r>
              <a:rPr lang="en-US" sz="2000" dirty="0">
                <a:latin typeface="+mj-lt"/>
                <a:cs typeface="Arial" charset="0"/>
              </a:rPr>
              <a:t>(customer)</a:t>
            </a:r>
          </a:p>
        </p:txBody>
      </p:sp>
    </p:spTree>
  </p:cSld>
  <p:clrMapOvr>
    <a:masterClrMapping/>
  </p:clrMapOvr>
  <p:transition advTm="66301"/>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C:\Users\parul\Desktop\Digital Learning Content.png">
            <a:extLst>
              <a:ext uri="{FF2B5EF4-FFF2-40B4-BE49-F238E27FC236}">
                <a16:creationId xmlns:a16="http://schemas.microsoft.com/office/drawing/2014/main" id="{1A443DEA-2078-4788-86F3-854B32070346}"/>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0051" name="Picture 6" descr="C:\Users\parul\Desktop\Untitled-1.png">
            <a:extLst>
              <a:ext uri="{FF2B5EF4-FFF2-40B4-BE49-F238E27FC236}">
                <a16:creationId xmlns:a16="http://schemas.microsoft.com/office/drawing/2014/main" id="{2BA7AA46-AA39-4DE5-99A6-FF0FF4296C65}"/>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30052" name="Rectangle 7">
            <a:extLst>
              <a:ext uri="{FF2B5EF4-FFF2-40B4-BE49-F238E27FC236}">
                <a16:creationId xmlns:a16="http://schemas.microsoft.com/office/drawing/2014/main" id="{63DD5E47-AE8C-44C5-B84F-4C076CAD18B0}"/>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30053" name="TextBox 6">
            <a:extLst>
              <a:ext uri="{FF2B5EF4-FFF2-40B4-BE49-F238E27FC236}">
                <a16:creationId xmlns:a16="http://schemas.microsoft.com/office/drawing/2014/main" id="{04767098-F9D7-4A9B-BE1F-A8E027609728}"/>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State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F9D4A1D8-B502-440A-9BC7-2E1BE65E8F8D}"/>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Simplifying operations</a:t>
            </a:r>
          </a:p>
          <a:p>
            <a:pPr lvl="1" algn="just">
              <a:buFont typeface="Arial" pitchFamily="34" charset="0"/>
              <a:buChar char="•"/>
              <a:defRPr/>
            </a:pPr>
            <a:r>
              <a:rPr lang="en-US" sz="2000" dirty="0">
                <a:latin typeface="+mj-lt"/>
                <a:cs typeface="Arial" charset="0"/>
              </a:rPr>
              <a:t>Examine the class model for similar operations and variations in form on a single operation</a:t>
            </a:r>
          </a:p>
          <a:p>
            <a:pPr lvl="1" algn="just">
              <a:buFont typeface="Arial" pitchFamily="34" charset="0"/>
              <a:buChar char="•"/>
              <a:defRPr/>
            </a:pPr>
            <a:r>
              <a:rPr lang="en-US" sz="2000" dirty="0">
                <a:latin typeface="+mj-lt"/>
                <a:cs typeface="Arial" charset="0"/>
              </a:rPr>
              <a:t>Use inheritance where possible to reduce the number of operations</a:t>
            </a:r>
          </a:p>
          <a:p>
            <a:pPr lvl="1" algn="just">
              <a:buFont typeface="Arial" pitchFamily="34" charset="0"/>
              <a:buChar char="•"/>
              <a:defRPr/>
            </a:pPr>
            <a:r>
              <a:rPr lang="en-US" sz="2000" dirty="0">
                <a:latin typeface="+mj-lt"/>
                <a:cs typeface="Arial" charset="0"/>
              </a:rPr>
              <a:t>Locate each operation at correct level</a:t>
            </a:r>
          </a:p>
        </p:txBody>
      </p:sp>
    </p:spTree>
  </p:cSld>
  <p:clrMapOvr>
    <a:masterClrMapping/>
  </p:clrMapOvr>
  <p:transition advTm="66301"/>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C:\Users\parul\Desktop\Digital Learning Content.png">
            <a:extLst>
              <a:ext uri="{FF2B5EF4-FFF2-40B4-BE49-F238E27FC236}">
                <a16:creationId xmlns:a16="http://schemas.microsoft.com/office/drawing/2014/main" id="{DCA9F830-FFEB-4DC9-80FD-F94A7D42D1F0}"/>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1075" name="Picture 6" descr="C:\Users\parul\Desktop\Untitled-1.png">
            <a:extLst>
              <a:ext uri="{FF2B5EF4-FFF2-40B4-BE49-F238E27FC236}">
                <a16:creationId xmlns:a16="http://schemas.microsoft.com/office/drawing/2014/main" id="{944632DB-D584-4287-82B4-91D10CD2343C}"/>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31076" name="Rectangle 7">
            <a:extLst>
              <a:ext uri="{FF2B5EF4-FFF2-40B4-BE49-F238E27FC236}">
                <a16:creationId xmlns:a16="http://schemas.microsoft.com/office/drawing/2014/main" id="{8927977A-B22E-4732-B0E9-DF11F2BF5226}"/>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31077" name="TextBox 6">
            <a:extLst>
              <a:ext uri="{FF2B5EF4-FFF2-40B4-BE49-F238E27FC236}">
                <a16:creationId xmlns:a16="http://schemas.microsoft.com/office/drawing/2014/main" id="{D2B0C207-B3E8-4CE1-B728-73A1AF9A3A5F}"/>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State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9353A204-60D2-49B7-80CB-B3A953FC7727}"/>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endParaRPr lang="en-US" sz="2000" dirty="0">
              <a:latin typeface="+mj-lt"/>
              <a:cs typeface="Arial" charset="0"/>
            </a:endParaRPr>
          </a:p>
        </p:txBody>
      </p:sp>
      <p:sp>
        <p:nvSpPr>
          <p:cNvPr id="131079" name="TextBox 12">
            <a:extLst>
              <a:ext uri="{FF2B5EF4-FFF2-40B4-BE49-F238E27FC236}">
                <a16:creationId xmlns:a16="http://schemas.microsoft.com/office/drawing/2014/main" id="{E78FFFE4-A3C0-4366-B5D1-EEDCC8AEF0E1}"/>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
        <p:nvSpPr>
          <p:cNvPr id="12" name="TextBox 11">
            <a:extLst>
              <a:ext uri="{FF2B5EF4-FFF2-40B4-BE49-F238E27FC236}">
                <a16:creationId xmlns:a16="http://schemas.microsoft.com/office/drawing/2014/main" id="{1EEE3A62-B743-4932-B3FB-F2093B44C357}"/>
              </a:ext>
            </a:extLst>
          </p:cNvPr>
          <p:cNvSpPr txBox="1"/>
          <p:nvPr/>
        </p:nvSpPr>
        <p:spPr>
          <a:xfrm>
            <a:off x="2857500" y="6286500"/>
            <a:ext cx="4071938" cy="277813"/>
          </a:xfrm>
          <a:prstGeom prst="rect">
            <a:avLst/>
          </a:prstGeom>
          <a:noFill/>
        </p:spPr>
        <p:txBody>
          <a:bodyPr>
            <a:spAutoFit/>
          </a:bodyPr>
          <a:lstStyle/>
          <a:p>
            <a:pPr algn="just">
              <a:defRPr/>
            </a:pPr>
            <a:r>
              <a:rPr lang="en-US" sz="1200" dirty="0">
                <a:latin typeface="+mj-lt"/>
                <a:cs typeface="Arial" charset="0"/>
              </a:rPr>
              <a:t>Figure: 4.31 ATM domain class model with some operations</a:t>
            </a:r>
          </a:p>
        </p:txBody>
      </p:sp>
      <p:pic>
        <p:nvPicPr>
          <p:cNvPr id="131081" name="Picture 12" descr="4.31.JPG">
            <a:extLst>
              <a:ext uri="{FF2B5EF4-FFF2-40B4-BE49-F238E27FC236}">
                <a16:creationId xmlns:a16="http://schemas.microsoft.com/office/drawing/2014/main" id="{7BCF01B1-A90A-4CFB-B2A1-F62F63052D05}"/>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643063" y="2500313"/>
            <a:ext cx="6500812"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6301"/>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C:\Users\parul\Desktop\Digital Learning Content.png">
            <a:extLst>
              <a:ext uri="{FF2B5EF4-FFF2-40B4-BE49-F238E27FC236}">
                <a16:creationId xmlns:a16="http://schemas.microsoft.com/office/drawing/2014/main" id="{459D49BC-8980-4EDA-B656-352D12AF7002}"/>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2099" name="Picture 6" descr="C:\Users\parul\Desktop\Untitled-1.png">
            <a:extLst>
              <a:ext uri="{FF2B5EF4-FFF2-40B4-BE49-F238E27FC236}">
                <a16:creationId xmlns:a16="http://schemas.microsoft.com/office/drawing/2014/main" id="{D770F724-70C9-4E1E-B645-7BBCA950C810}"/>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32100" name="Rectangle 7">
            <a:extLst>
              <a:ext uri="{FF2B5EF4-FFF2-40B4-BE49-F238E27FC236}">
                <a16:creationId xmlns:a16="http://schemas.microsoft.com/office/drawing/2014/main" id="{A4DCF017-DA7E-4B6F-A621-5A92ADCF2665}"/>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32101" name="TextBox 6">
            <a:extLst>
              <a:ext uri="{FF2B5EF4-FFF2-40B4-BE49-F238E27FC236}">
                <a16:creationId xmlns:a16="http://schemas.microsoft.com/office/drawing/2014/main" id="{8597F747-6687-4E5C-B02B-F8164AF12F45}"/>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References</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EE38A332-25CB-469C-97E0-258AD4B6D23E}"/>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 Object oriented Modeling and Design with UML (</a:t>
            </a:r>
            <a:r>
              <a:rPr lang="en-US" sz="2000" dirty="0" err="1">
                <a:latin typeface="+mj-lt"/>
                <a:cs typeface="Arial" charset="0"/>
              </a:rPr>
              <a:t>TextBook</a:t>
            </a:r>
            <a:r>
              <a:rPr lang="en-US" sz="2000" dirty="0">
                <a:latin typeface="+mj-lt"/>
                <a:cs typeface="Arial" charset="0"/>
              </a:rPr>
              <a:t>) </a:t>
            </a:r>
          </a:p>
          <a:p>
            <a:pPr lvl="1" algn="just">
              <a:defRPr/>
            </a:pPr>
            <a:r>
              <a:rPr lang="en-US" sz="2000" dirty="0">
                <a:latin typeface="+mj-lt"/>
                <a:cs typeface="Arial" charset="0"/>
              </a:rPr>
              <a:t>By Michael R </a:t>
            </a:r>
            <a:r>
              <a:rPr lang="en-US" sz="2000" dirty="0" err="1">
                <a:latin typeface="+mj-lt"/>
                <a:cs typeface="Arial" charset="0"/>
              </a:rPr>
              <a:t>Blaha</a:t>
            </a:r>
            <a:r>
              <a:rPr lang="en-US" sz="2000" dirty="0">
                <a:latin typeface="+mj-lt"/>
                <a:cs typeface="Arial" charset="0"/>
              </a:rPr>
              <a:t> and James R </a:t>
            </a:r>
            <a:r>
              <a:rPr lang="en-US" sz="2000" dirty="0" err="1">
                <a:latin typeface="+mj-lt"/>
                <a:cs typeface="Arial" charset="0"/>
              </a:rPr>
              <a:t>Rambaugh</a:t>
            </a:r>
            <a:r>
              <a:rPr lang="en-US" sz="2000" dirty="0">
                <a:latin typeface="+mj-lt"/>
                <a:cs typeface="Arial" charset="0"/>
              </a:rPr>
              <a:t>.</a:t>
            </a:r>
          </a:p>
          <a:p>
            <a:pPr algn="just">
              <a:buFont typeface="Arial" pitchFamily="34" charset="0"/>
              <a:buChar char="•"/>
              <a:defRPr/>
            </a:pPr>
            <a:r>
              <a:rPr lang="en-IN" sz="2000" u="sng" dirty="0">
                <a:latin typeface="Arial" charset="0"/>
                <a:cs typeface="Arial" charset="0"/>
                <a:hlinkClick r:id="rId9"/>
              </a:rPr>
              <a:t>http://tryqa.com/what-is-waterfall-model-advantages-disadvantages-and-when-to-use-it/</a:t>
            </a:r>
            <a:endParaRPr lang="en-IN" sz="2000" u="sng" dirty="0">
              <a:latin typeface="Arial" charset="0"/>
              <a:cs typeface="Arial" charset="0"/>
            </a:endParaRPr>
          </a:p>
          <a:p>
            <a:pPr algn="just">
              <a:buFont typeface="Arial" pitchFamily="34" charset="0"/>
              <a:buChar char="•"/>
              <a:defRPr/>
            </a:pPr>
            <a:r>
              <a:rPr lang="en-US" sz="2000" dirty="0">
                <a:latin typeface="Arial" charset="0"/>
                <a:cs typeface="Arial" charset="0"/>
                <a:hlinkClick r:id="rId10"/>
              </a:rPr>
              <a:t>https://en.wikipedia.org/wiki/Waterfall_model</a:t>
            </a:r>
            <a:endParaRPr lang="en-US" sz="2000" dirty="0">
              <a:latin typeface="Arial" charset="0"/>
              <a:cs typeface="Arial" charset="0"/>
            </a:endParaRPr>
          </a:p>
          <a:p>
            <a:pPr algn="just">
              <a:buFont typeface="Arial" pitchFamily="34" charset="0"/>
              <a:buChar char="•"/>
              <a:defRPr/>
            </a:pPr>
            <a:r>
              <a:rPr lang="en-US" sz="2000" dirty="0">
                <a:latin typeface="Arial" charset="0"/>
                <a:cs typeface="Arial" charset="0"/>
                <a:hlinkClick r:id="rId11"/>
              </a:rPr>
              <a:t>https://www.tutorialspoint.com/sdlc/sdlc_waterfall_model.htm</a:t>
            </a:r>
            <a:endParaRPr lang="en-US" sz="2000" dirty="0">
              <a:latin typeface="Arial" charset="0"/>
              <a:cs typeface="Arial" charset="0"/>
            </a:endParaRPr>
          </a:p>
          <a:p>
            <a:pPr algn="just">
              <a:buFont typeface="Arial" pitchFamily="34" charset="0"/>
              <a:buChar char="•"/>
              <a:defRPr/>
            </a:pPr>
            <a:r>
              <a:rPr lang="en-US" sz="2000" dirty="0">
                <a:latin typeface="Arial" charset="0"/>
                <a:cs typeface="Arial" charset="0"/>
                <a:hlinkClick r:id="rId12"/>
              </a:rPr>
              <a:t>https://www.indiamart.com/</a:t>
            </a:r>
            <a:endParaRPr lang="en-IN" sz="2000" u="sng" dirty="0">
              <a:latin typeface="Arial" charset="0"/>
              <a:cs typeface="Arial" charset="0"/>
            </a:endParaRPr>
          </a:p>
          <a:p>
            <a:pPr algn="just">
              <a:buFont typeface="Arial" pitchFamily="34" charset="0"/>
              <a:buChar char="•"/>
              <a:defRPr/>
            </a:pPr>
            <a:r>
              <a:rPr lang="en-US" sz="2000" dirty="0">
                <a:latin typeface="Arial" charset="0"/>
                <a:cs typeface="Arial" charset="0"/>
                <a:hlinkClick r:id="rId13"/>
              </a:rPr>
              <a:t>https://slidebazaar.com/</a:t>
            </a:r>
            <a:endParaRPr lang="en-US" sz="2000" dirty="0">
              <a:latin typeface="Arial" charset="0"/>
              <a:cs typeface="Arial" charset="0"/>
            </a:endParaRPr>
          </a:p>
          <a:p>
            <a:pPr algn="just">
              <a:buFont typeface="Arial" pitchFamily="34" charset="0"/>
              <a:buChar char="•"/>
              <a:defRPr/>
            </a:pPr>
            <a:endParaRPr lang="en-US" sz="2000" dirty="0">
              <a:latin typeface="+mj-lt"/>
              <a:cs typeface="Arial" charset="0"/>
            </a:endParaRPr>
          </a:p>
          <a:p>
            <a:pPr algn="just">
              <a:buFont typeface="Arial" pitchFamily="34" charset="0"/>
              <a:buChar char="•"/>
              <a:defRPr/>
            </a:pPr>
            <a:endParaRPr lang="en-US" sz="2000" dirty="0">
              <a:latin typeface="+mj-lt"/>
              <a:cs typeface="Arial" charset="0"/>
            </a:endParaRPr>
          </a:p>
          <a:p>
            <a:pPr algn="just">
              <a:buFont typeface="Arial" pitchFamily="34" charset="0"/>
              <a:buChar char="•"/>
              <a:defRPr/>
            </a:pPr>
            <a:endParaRPr lang="en-US" sz="2000" dirty="0">
              <a:latin typeface="+mj-lt"/>
              <a:cs typeface="Arial" charset="0"/>
            </a:endParaRPr>
          </a:p>
        </p:txBody>
      </p:sp>
    </p:spTree>
  </p:cSld>
  <p:clrMapOvr>
    <a:masterClrMapping/>
  </p:clrMapOvr>
  <p:transition advTm="66301"/>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3">
            <a:extLst>
              <a:ext uri="{FF2B5EF4-FFF2-40B4-BE49-F238E27FC236}">
                <a16:creationId xmlns:a16="http://schemas.microsoft.com/office/drawing/2014/main" id="{239D9E6A-7FF0-4994-896E-CA81C11EAD54}"/>
              </a:ext>
            </a:extLst>
          </p:cNvPr>
          <p:cNvSpPr>
            <a:spLocks noChangeArrowheads="1"/>
          </p:cNvSpPr>
          <p:nvPr>
            <p:custDataLst>
              <p:tags r:id="rId1"/>
            </p:custDataLst>
          </p:nvPr>
        </p:nvSpPr>
        <p:spPr bwMode="auto">
          <a:xfrm>
            <a:off x="0" y="3214688"/>
            <a:ext cx="9144000" cy="3643312"/>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133123" name="Picture 2" descr="C:\Users\parul\Desktop\1.png">
            <a:extLst>
              <a:ext uri="{FF2B5EF4-FFF2-40B4-BE49-F238E27FC236}">
                <a16:creationId xmlns:a16="http://schemas.microsoft.com/office/drawing/2014/main" id="{2A6FCACB-6C25-40D6-BBD6-0AF05138F1CC}"/>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219200" y="361950"/>
            <a:ext cx="67056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124" name="Picture 3" descr="C:\Users\parul\Desktop\2.png">
            <a:extLst>
              <a:ext uri="{FF2B5EF4-FFF2-40B4-BE49-F238E27FC236}">
                <a16:creationId xmlns:a16="http://schemas.microsoft.com/office/drawing/2014/main" id="{A4755DF3-AE6E-401E-8F4C-152FF8800C06}"/>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2433638" y="4000500"/>
            <a:ext cx="4276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125" name="Picture 4" descr="C:\Users\parul\Desktop\Cover Page with yellow patch - Version 18.png">
            <a:extLst>
              <a:ext uri="{FF2B5EF4-FFF2-40B4-BE49-F238E27FC236}">
                <a16:creationId xmlns:a16="http://schemas.microsoft.com/office/drawing/2014/main" id="{F2F285A0-6D79-465A-A6EC-0F2FBBDEC585}"/>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3038475" y="4946650"/>
            <a:ext cx="30670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3126" name="Rectangle 7">
            <a:extLst>
              <a:ext uri="{FF2B5EF4-FFF2-40B4-BE49-F238E27FC236}">
                <a16:creationId xmlns:a16="http://schemas.microsoft.com/office/drawing/2014/main" id="{6C6E3C37-DE5D-44F2-BCA9-02043E243AA3}"/>
              </a:ext>
            </a:extLst>
          </p:cNvPr>
          <p:cNvSpPr>
            <a:spLocks noChangeArrowheads="1"/>
          </p:cNvSpPr>
          <p:nvPr>
            <p:custDataLst>
              <p:tags r:id="rId5"/>
            </p:custDataLst>
          </p:nvPr>
        </p:nvSpPr>
        <p:spPr bwMode="auto">
          <a:xfrm>
            <a:off x="0" y="6003925"/>
            <a:ext cx="9144000" cy="357188"/>
          </a:xfrm>
          <a:prstGeom prst="rect">
            <a:avLst/>
          </a:prstGeom>
          <a:solidFill>
            <a:srgbClr val="FFFFFF"/>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33127" name="TextBox 8">
            <a:extLst>
              <a:ext uri="{FF2B5EF4-FFF2-40B4-BE49-F238E27FC236}">
                <a16:creationId xmlns:a16="http://schemas.microsoft.com/office/drawing/2014/main" id="{08C0F2D8-CE7A-449E-ADBF-055EEE54E761}"/>
              </a:ext>
            </a:extLst>
          </p:cNvPr>
          <p:cNvSpPr>
            <a:spLocks noChangeArrowheads="1"/>
          </p:cNvSpPr>
          <p:nvPr>
            <p:custDataLst>
              <p:tags r:id="rId6"/>
            </p:custDataLst>
          </p:nvPr>
        </p:nvSpPr>
        <p:spPr bwMode="auto">
          <a:xfrm>
            <a:off x="3249613" y="5997575"/>
            <a:ext cx="2644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800">
                <a:solidFill>
                  <a:schemeClr val="tx2"/>
                </a:solidFill>
                <a:cs typeface="Times New Roman" panose="02020603050405020304" pitchFamily="18" charset="0"/>
              </a:rPr>
              <a:t>www.paruluniversity.ac.in</a:t>
            </a:r>
          </a:p>
        </p:txBody>
      </p:sp>
      <p:pic>
        <p:nvPicPr>
          <p:cNvPr id="133128" name="Audio 1">
            <a:hlinkClick r:id="" action="ppaction://media"/>
            <a:extLst>
              <a:ext uri="{FF2B5EF4-FFF2-40B4-BE49-F238E27FC236}">
                <a16:creationId xmlns:a16="http://schemas.microsoft.com/office/drawing/2014/main" id="{E80A967C-3626-41B4-AA58-5B6E0141C5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512"/>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parul\Desktop\Digital Learning Content.png">
            <a:extLst>
              <a:ext uri="{FF2B5EF4-FFF2-40B4-BE49-F238E27FC236}">
                <a16:creationId xmlns:a16="http://schemas.microsoft.com/office/drawing/2014/main" id="{1EC9F8C9-6AAC-4D01-830E-1DB09CC68225}"/>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6627" name="Picture 6" descr="C:\Users\parul\Desktop\Untitled-1.png">
            <a:extLst>
              <a:ext uri="{FF2B5EF4-FFF2-40B4-BE49-F238E27FC236}">
                <a16:creationId xmlns:a16="http://schemas.microsoft.com/office/drawing/2014/main" id="{109127D3-4342-483C-A37F-D07003709601}"/>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6628" name="Rectangle 7">
            <a:extLst>
              <a:ext uri="{FF2B5EF4-FFF2-40B4-BE49-F238E27FC236}">
                <a16:creationId xmlns:a16="http://schemas.microsoft.com/office/drawing/2014/main" id="{948363D9-BDF9-4FCB-8E05-E5460F4C44CA}"/>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26629" name="TextBox 6">
            <a:extLst>
              <a:ext uri="{FF2B5EF4-FFF2-40B4-BE49-F238E27FC236}">
                <a16:creationId xmlns:a16="http://schemas.microsoft.com/office/drawing/2014/main" id="{5B835C22-A6F3-4B1D-B3D4-A91E2478195E}"/>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Iterative Development</a:t>
            </a:r>
            <a:endParaRPr lang="en-IN" altLang="en-US" sz="3000" b="1">
              <a:solidFill>
                <a:schemeClr val="bg1"/>
              </a:solidFill>
              <a:cs typeface="Times New Roman" panose="02020603050405020304" pitchFamily="18" charset="0"/>
            </a:endParaRPr>
          </a:p>
          <a:p>
            <a:pPr>
              <a:spcBef>
                <a:spcPct val="0"/>
              </a:spcBef>
              <a:buFontTx/>
              <a:buNone/>
            </a:pP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6BB8389C-F2F6-4682-B6E8-DE71CE21CE6C}"/>
              </a:ext>
            </a:extLst>
          </p:cNvPr>
          <p:cNvSpPr>
            <a:spLocks noChangeArrowheads="1"/>
          </p:cNvSpPr>
          <p:nvPr>
            <p:custDataLst>
              <p:tags r:id="rId5"/>
            </p:custDataLst>
          </p:nvPr>
        </p:nvSpPr>
        <p:spPr bwMode="auto">
          <a:xfrm>
            <a:off x="214313" y="2357438"/>
            <a:ext cx="8645525" cy="4418012"/>
          </a:xfrm>
          <a:prstGeom prst="rect">
            <a:avLst/>
          </a:prstGeom>
          <a:noFill/>
          <a:ln w="9525" algn="ctr">
            <a:noFill/>
            <a:miter lim="800000"/>
            <a:headEnd/>
            <a:tailEnd/>
          </a:ln>
        </p:spPr>
        <p:txBody>
          <a:bodyPr/>
          <a:lstStyle/>
          <a:p>
            <a:pPr>
              <a:buFont typeface="Arial" pitchFamily="34" charset="0"/>
              <a:buChar char="•"/>
              <a:defRPr/>
            </a:pPr>
            <a:r>
              <a:rPr lang="en-US" sz="2000" dirty="0">
                <a:latin typeface="+mj-lt"/>
                <a:cs typeface="Arial" charset="0"/>
              </a:rPr>
              <a:t>It is more flexible</a:t>
            </a:r>
          </a:p>
          <a:p>
            <a:pPr>
              <a:buFont typeface="Arial" pitchFamily="34" charset="0"/>
              <a:buChar char="•"/>
              <a:defRPr/>
            </a:pPr>
            <a:r>
              <a:rPr lang="en-US" sz="2000" dirty="0">
                <a:latin typeface="+mj-lt"/>
                <a:cs typeface="Arial" charset="0"/>
              </a:rPr>
              <a:t>First you develop the nucleus system</a:t>
            </a:r>
          </a:p>
          <a:p>
            <a:pPr lvl="1">
              <a:buFont typeface="Arial" pitchFamily="34" charset="0"/>
              <a:buChar char="•"/>
              <a:defRPr/>
            </a:pPr>
            <a:r>
              <a:rPr lang="en-US" sz="2000" dirty="0">
                <a:latin typeface="+mj-lt"/>
                <a:cs typeface="Arial" charset="0"/>
              </a:rPr>
              <a:t>Analyzing</a:t>
            </a:r>
          </a:p>
          <a:p>
            <a:pPr lvl="1">
              <a:buFont typeface="Arial" pitchFamily="34" charset="0"/>
              <a:buChar char="•"/>
              <a:defRPr/>
            </a:pPr>
            <a:r>
              <a:rPr lang="en-US" sz="2000" dirty="0">
                <a:latin typeface="+mj-lt"/>
                <a:cs typeface="Arial" charset="0"/>
              </a:rPr>
              <a:t>Designing</a:t>
            </a:r>
          </a:p>
          <a:p>
            <a:pPr lvl="1">
              <a:buFont typeface="Arial" pitchFamily="34" charset="0"/>
              <a:buChar char="•"/>
              <a:defRPr/>
            </a:pPr>
            <a:r>
              <a:rPr lang="en-US" sz="2000" dirty="0">
                <a:latin typeface="+mj-lt"/>
                <a:cs typeface="Arial" charset="0"/>
              </a:rPr>
              <a:t>Implementing </a:t>
            </a:r>
          </a:p>
          <a:p>
            <a:pPr lvl="1">
              <a:buFont typeface="Arial" pitchFamily="34" charset="0"/>
              <a:buChar char="•"/>
              <a:defRPr/>
            </a:pPr>
            <a:r>
              <a:rPr lang="en-US" sz="2000" dirty="0">
                <a:latin typeface="+mj-lt"/>
                <a:cs typeface="Arial" charset="0"/>
              </a:rPr>
              <a:t>Delivering working code</a:t>
            </a:r>
          </a:p>
          <a:p>
            <a:pPr>
              <a:buFont typeface="Arial" pitchFamily="34" charset="0"/>
              <a:buChar char="•"/>
              <a:defRPr/>
            </a:pPr>
            <a:r>
              <a:rPr lang="en-US" sz="2000" dirty="0">
                <a:latin typeface="+mj-lt"/>
                <a:cs typeface="Arial" charset="0"/>
              </a:rPr>
              <a:t>Then you grow scope of the system, adding properties and behavior to existing objects</a:t>
            </a:r>
          </a:p>
          <a:p>
            <a:pPr>
              <a:buFont typeface="Arial" pitchFamily="34" charset="0"/>
              <a:buChar char="•"/>
              <a:defRPr/>
            </a:pPr>
            <a:r>
              <a:rPr lang="en-US" sz="2000" dirty="0">
                <a:latin typeface="+mj-lt"/>
                <a:cs typeface="Arial" charset="0"/>
              </a:rPr>
              <a:t>There are multiple iterations as the system evolves to the final deliverable</a:t>
            </a:r>
          </a:p>
          <a:p>
            <a:pPr algn="just">
              <a:buFont typeface="Arial" pitchFamily="34" charset="0"/>
              <a:buChar char="•"/>
              <a:defRPr/>
            </a:pPr>
            <a:r>
              <a:rPr lang="en-US" sz="2000" dirty="0">
                <a:latin typeface="+mj-lt"/>
                <a:cs typeface="Arial" charset="0"/>
              </a:rPr>
              <a:t>Each iteration includes full complement of stages</a:t>
            </a:r>
          </a:p>
          <a:p>
            <a:pPr algn="just">
              <a:buFont typeface="Arial" pitchFamily="34" charset="0"/>
              <a:buChar char="•"/>
              <a:defRPr/>
            </a:pPr>
            <a:r>
              <a:rPr lang="en-US" sz="2000" dirty="0">
                <a:latin typeface="+mj-lt"/>
                <a:cs typeface="Arial" charset="0"/>
              </a:rPr>
              <a:t>Unlike strict sequence of the waterfall model, iterative development can interleave the different stages</a:t>
            </a:r>
          </a:p>
          <a:p>
            <a:pPr algn="just">
              <a:buFont typeface="Arial" pitchFamily="34" charset="0"/>
              <a:buChar char="•"/>
              <a:defRPr/>
            </a:pPr>
            <a:r>
              <a:rPr lang="en-US" sz="2000" dirty="0">
                <a:latin typeface="+mj-lt"/>
                <a:cs typeface="Arial" charset="0"/>
              </a:rPr>
              <a:t>need not construct the entire system in lock step</a:t>
            </a:r>
          </a:p>
          <a:p>
            <a:pPr algn="just">
              <a:buFont typeface="Arial" pitchFamily="34" charset="0"/>
              <a:buChar char="•"/>
              <a:defRPr/>
            </a:pPr>
            <a:r>
              <a:rPr lang="en-US" sz="2000" dirty="0">
                <a:latin typeface="+mj-lt"/>
                <a:cs typeface="Arial" charset="0"/>
              </a:rPr>
              <a:t>Some parts may be completed early</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Users\parul\Desktop\Digital Learning Content.png">
            <a:extLst>
              <a:ext uri="{FF2B5EF4-FFF2-40B4-BE49-F238E27FC236}">
                <a16:creationId xmlns:a16="http://schemas.microsoft.com/office/drawing/2014/main" id="{1F478327-66E1-485D-A62B-2438EEECBA48}"/>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7651" name="Picture 6" descr="C:\Users\parul\Desktop\Untitled-1.png">
            <a:extLst>
              <a:ext uri="{FF2B5EF4-FFF2-40B4-BE49-F238E27FC236}">
                <a16:creationId xmlns:a16="http://schemas.microsoft.com/office/drawing/2014/main" id="{AAD088BD-E6A5-47BC-B3C3-E4A3A5F90B32}"/>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7652" name="Rectangle 7">
            <a:extLst>
              <a:ext uri="{FF2B5EF4-FFF2-40B4-BE49-F238E27FC236}">
                <a16:creationId xmlns:a16="http://schemas.microsoft.com/office/drawing/2014/main" id="{6CEC49BB-5318-475C-850D-715A334AED07}"/>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27653" name="TextBox 6">
            <a:extLst>
              <a:ext uri="{FF2B5EF4-FFF2-40B4-BE49-F238E27FC236}">
                <a16:creationId xmlns:a16="http://schemas.microsoft.com/office/drawing/2014/main" id="{CDCE6AAD-0402-4851-B94D-FD17C5F99DE6}"/>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Iterative Development</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C8E83A93-2D18-425D-85CB-686B26B9868E}"/>
              </a:ext>
            </a:extLst>
          </p:cNvPr>
          <p:cNvSpPr>
            <a:spLocks noChangeArrowheads="1"/>
          </p:cNvSpPr>
          <p:nvPr>
            <p:custDataLst>
              <p:tags r:id="rId5"/>
            </p:custDataLst>
          </p:nvPr>
        </p:nvSpPr>
        <p:spPr bwMode="auto">
          <a:xfrm>
            <a:off x="249238" y="2357438"/>
            <a:ext cx="8645525" cy="4418012"/>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Other crucial parts are completed later</a:t>
            </a:r>
          </a:p>
          <a:p>
            <a:pPr algn="just">
              <a:buFont typeface="Arial" pitchFamily="34" charset="0"/>
              <a:buChar char="•"/>
              <a:defRPr/>
            </a:pPr>
            <a:r>
              <a:rPr lang="en-US" sz="2000" dirty="0">
                <a:latin typeface="+mj-lt"/>
                <a:cs typeface="Arial" charset="0"/>
              </a:rPr>
              <a:t>Each iteration ultimately yields an executable system that can be integrated and tested</a:t>
            </a:r>
          </a:p>
          <a:p>
            <a:pPr algn="just">
              <a:buFont typeface="Arial" pitchFamily="34" charset="0"/>
              <a:buChar char="•"/>
              <a:defRPr/>
            </a:pPr>
            <a:r>
              <a:rPr lang="en-US" sz="2000" dirty="0">
                <a:latin typeface="+mj-lt"/>
                <a:cs typeface="Arial" charset="0"/>
              </a:rPr>
              <a:t>If any problem, you can move backward to earlier stage for rework</a:t>
            </a:r>
          </a:p>
          <a:p>
            <a:pPr algn="just">
              <a:buFont typeface="Arial" pitchFamily="34" charset="0"/>
              <a:buChar char="•"/>
              <a:defRPr/>
            </a:pPr>
            <a:r>
              <a:rPr lang="en-US" sz="2000" dirty="0">
                <a:latin typeface="+mj-lt"/>
                <a:cs typeface="Arial" charset="0"/>
              </a:rPr>
              <a:t>It gracefully responds to change and minimizes risks of failure</a:t>
            </a:r>
          </a:p>
          <a:p>
            <a:pPr algn="just">
              <a:defRPr/>
            </a:pPr>
            <a:endParaRPr lang="en-US" sz="2000" b="1" dirty="0">
              <a:latin typeface="+mj-lt"/>
              <a:cs typeface="Arial" charset="0"/>
            </a:endParaRPr>
          </a:p>
          <a:p>
            <a:pPr algn="just">
              <a:buFont typeface="Arial" pitchFamily="34" charset="0"/>
              <a:buChar char="•"/>
              <a:defRPr/>
            </a:pPr>
            <a:r>
              <a:rPr lang="en-US" sz="2000" b="1" dirty="0">
                <a:solidFill>
                  <a:srgbClr val="FF0000"/>
                </a:solidFill>
                <a:latin typeface="+mj-lt"/>
                <a:cs typeface="Arial" charset="0"/>
              </a:rPr>
              <a:t>Examples of Iterative Model</a:t>
            </a:r>
          </a:p>
          <a:p>
            <a:pPr>
              <a:buFont typeface="Arial" pitchFamily="34" charset="0"/>
              <a:buChar char="•"/>
              <a:defRPr/>
            </a:pPr>
            <a:r>
              <a:rPr lang="en-US" sz="2000" dirty="0">
                <a:latin typeface="+mj-lt"/>
                <a:cs typeface="Arial" charset="0"/>
              </a:rPr>
              <a:t>User Interfaces. A requirement of a film company needs a custom system for equipment tracking, costumes, and props. ...</a:t>
            </a:r>
          </a:p>
          <a:p>
            <a:pPr>
              <a:buFont typeface="Arial" pitchFamily="34" charset="0"/>
              <a:buChar char="•"/>
              <a:defRPr/>
            </a:pPr>
            <a:r>
              <a:rPr lang="en-US" sz="2000" dirty="0">
                <a:latin typeface="+mj-lt"/>
                <a:cs typeface="Arial" charset="0"/>
              </a:rPr>
              <a:t>Graphic Design. The advertising agencies creative department has 2 weeks to produce an ad print to a customer. ...</a:t>
            </a:r>
          </a:p>
          <a:p>
            <a:pPr>
              <a:buFont typeface="Arial" pitchFamily="34" charset="0"/>
              <a:buChar char="•"/>
              <a:defRPr/>
            </a:pPr>
            <a:r>
              <a:rPr lang="en-US" sz="2000" dirty="0">
                <a:latin typeface="+mj-lt"/>
                <a:cs typeface="Arial" charset="0"/>
              </a:rPr>
              <a:t>Architecture. ...</a:t>
            </a:r>
          </a:p>
          <a:p>
            <a:pPr>
              <a:buFont typeface="Arial" pitchFamily="34" charset="0"/>
              <a:buChar char="•"/>
              <a:defRPr/>
            </a:pPr>
            <a:r>
              <a:rPr lang="en-US" sz="2000" dirty="0">
                <a:latin typeface="+mj-lt"/>
                <a:cs typeface="Arial" charset="0"/>
              </a:rPr>
              <a:t>Marketing. ...</a:t>
            </a:r>
          </a:p>
          <a:p>
            <a:pPr>
              <a:buFont typeface="Arial" pitchFamily="34" charset="0"/>
              <a:buChar char="•"/>
              <a:defRPr/>
            </a:pPr>
            <a:r>
              <a:rPr lang="en-US" sz="2000" dirty="0">
                <a:latin typeface="+mj-lt"/>
                <a:cs typeface="Arial" charset="0"/>
              </a:rPr>
              <a:t>Urban Design.</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C:\Users\parul\Desktop\Digital Learning Content.png">
            <a:extLst>
              <a:ext uri="{FF2B5EF4-FFF2-40B4-BE49-F238E27FC236}">
                <a16:creationId xmlns:a16="http://schemas.microsoft.com/office/drawing/2014/main" id="{3E834125-6319-414D-8EE9-3747ABF1825F}"/>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8675" name="Picture 6" descr="C:\Users\parul\Desktop\Untitled-1.png">
            <a:extLst>
              <a:ext uri="{FF2B5EF4-FFF2-40B4-BE49-F238E27FC236}">
                <a16:creationId xmlns:a16="http://schemas.microsoft.com/office/drawing/2014/main" id="{836394A7-136A-4455-AC57-3F4757361A38}"/>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8676" name="Rectangle 7">
            <a:extLst>
              <a:ext uri="{FF2B5EF4-FFF2-40B4-BE49-F238E27FC236}">
                <a16:creationId xmlns:a16="http://schemas.microsoft.com/office/drawing/2014/main" id="{EF2DED60-A80E-4836-996A-CFA45F98E492}"/>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28677" name="TextBox 6">
            <a:extLst>
              <a:ext uri="{FF2B5EF4-FFF2-40B4-BE49-F238E27FC236}">
                <a16:creationId xmlns:a16="http://schemas.microsoft.com/office/drawing/2014/main" id="{39681B7B-0647-4BAE-8F63-778C949304A6}"/>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Iterative Process/Development Model</a:t>
            </a:r>
            <a:endParaRPr lang="en-IN" altLang="en-US" sz="3000" b="1">
              <a:solidFill>
                <a:schemeClr val="bg1"/>
              </a:solidFill>
              <a:cs typeface="Times New Roman" panose="02020603050405020304" pitchFamily="18" charset="0"/>
            </a:endParaRPr>
          </a:p>
          <a:p>
            <a:pPr>
              <a:spcBef>
                <a:spcPct val="0"/>
              </a:spcBef>
              <a:buFontTx/>
              <a:buNone/>
            </a:pPr>
            <a:endParaRPr lang="en-IN" altLang="en-US" sz="3000" b="1">
              <a:solidFill>
                <a:schemeClr val="bg1"/>
              </a:solidFill>
              <a:cs typeface="Times New Roman" panose="02020603050405020304" pitchFamily="18" charset="0"/>
            </a:endParaRPr>
          </a:p>
        </p:txBody>
      </p:sp>
      <p:sp>
        <p:nvSpPr>
          <p:cNvPr id="28678" name="TextBox 10">
            <a:extLst>
              <a:ext uri="{FF2B5EF4-FFF2-40B4-BE49-F238E27FC236}">
                <a16:creationId xmlns:a16="http://schemas.microsoft.com/office/drawing/2014/main" id="{D98956ED-5A50-4ED3-8084-0D79A101813C}"/>
              </a:ext>
            </a:extLst>
          </p:cNvPr>
          <p:cNvSpPr>
            <a:spLocks noChangeArrowheads="1"/>
          </p:cNvSpPr>
          <p:nvPr>
            <p:custDataLst>
              <p:tags r:id="rId5"/>
            </p:custDataLst>
          </p:nvPr>
        </p:nvSpPr>
        <p:spPr bwMode="auto">
          <a:xfrm>
            <a:off x="249238" y="2439988"/>
            <a:ext cx="864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p:txBody>
      </p:sp>
      <p:pic>
        <p:nvPicPr>
          <p:cNvPr id="28679" name="Picture 7" descr="Iterative-Process-Model-PowerPoint-Template.jpg">
            <a:extLst>
              <a:ext uri="{FF2B5EF4-FFF2-40B4-BE49-F238E27FC236}">
                <a16:creationId xmlns:a16="http://schemas.microsoft.com/office/drawing/2014/main" id="{65D3323A-B667-4746-9D58-0FC8FBCCEED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071563" y="2428875"/>
            <a:ext cx="6715125"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Box 12">
            <a:extLst>
              <a:ext uri="{FF2B5EF4-FFF2-40B4-BE49-F238E27FC236}">
                <a16:creationId xmlns:a16="http://schemas.microsoft.com/office/drawing/2014/main" id="{835D866B-B12C-46AC-9F65-F0ECF097DBF7}"/>
              </a:ext>
            </a:extLst>
          </p:cNvPr>
          <p:cNvSpPr>
            <a:spLocks noChangeArrowheads="1"/>
          </p:cNvSpPr>
          <p:nvPr>
            <p:custDataLst>
              <p:tags r:id="rId6"/>
            </p:custDataLst>
          </p:nvPr>
        </p:nvSpPr>
        <p:spPr bwMode="auto">
          <a:xfrm>
            <a:off x="6572250" y="6286500"/>
            <a:ext cx="15001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slidebazzar.com</a:t>
            </a:r>
            <a:endParaRPr lang="en-US" altLang="en-US" sz="800"/>
          </a:p>
        </p:txBody>
      </p:sp>
      <p:sp>
        <p:nvSpPr>
          <p:cNvPr id="10" name="TextBox 9">
            <a:extLst>
              <a:ext uri="{FF2B5EF4-FFF2-40B4-BE49-F238E27FC236}">
                <a16:creationId xmlns:a16="http://schemas.microsoft.com/office/drawing/2014/main" id="{AD34757A-C05F-4B21-9538-B18FE510CA89}"/>
              </a:ext>
            </a:extLst>
          </p:cNvPr>
          <p:cNvSpPr txBox="1"/>
          <p:nvPr/>
        </p:nvSpPr>
        <p:spPr>
          <a:xfrm>
            <a:off x="3000375" y="6286500"/>
            <a:ext cx="2786063" cy="277813"/>
          </a:xfrm>
          <a:prstGeom prst="rect">
            <a:avLst/>
          </a:prstGeom>
          <a:noFill/>
        </p:spPr>
        <p:txBody>
          <a:bodyPr>
            <a:spAutoFit/>
          </a:bodyPr>
          <a:lstStyle/>
          <a:p>
            <a:pPr algn="just">
              <a:defRPr/>
            </a:pPr>
            <a:r>
              <a:rPr lang="en-US" sz="1200" dirty="0">
                <a:latin typeface="+mj-lt"/>
                <a:cs typeface="Arial" charset="0"/>
              </a:rPr>
              <a:t>Figure: 4.4 Iterative /Development Model</a:t>
            </a:r>
          </a:p>
        </p:txBody>
      </p:sp>
    </p:spTree>
  </p:cSld>
  <p:clrMapOvr>
    <a:masterClrMapping/>
  </p:clrMapOvr>
  <p:transition advTm="6630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parul\Desktop\Digital Learning Content.png">
            <a:extLst>
              <a:ext uri="{FF2B5EF4-FFF2-40B4-BE49-F238E27FC236}">
                <a16:creationId xmlns:a16="http://schemas.microsoft.com/office/drawing/2014/main" id="{C4A663D8-2D28-4F66-83EB-7F1D9839FC5B}"/>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9699" name="Picture 6" descr="C:\Users\parul\Desktop\Untitled-1.png">
            <a:extLst>
              <a:ext uri="{FF2B5EF4-FFF2-40B4-BE49-F238E27FC236}">
                <a16:creationId xmlns:a16="http://schemas.microsoft.com/office/drawing/2014/main" id="{6F1B390F-82E7-4DC6-AD3D-C90F66DE07AA}"/>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2571750"/>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9700" name="Rectangle 5">
            <a:extLst>
              <a:ext uri="{FF2B5EF4-FFF2-40B4-BE49-F238E27FC236}">
                <a16:creationId xmlns:a16="http://schemas.microsoft.com/office/drawing/2014/main" id="{9D44326B-7682-4AF9-93CD-CF92E10449A0}"/>
              </a:ext>
            </a:extLst>
          </p:cNvPr>
          <p:cNvSpPr>
            <a:spLocks noChangeArrowheads="1"/>
          </p:cNvSpPr>
          <p:nvPr>
            <p:custDataLst>
              <p:tags r:id="rId3"/>
            </p:custDataLst>
          </p:nvPr>
        </p:nvSpPr>
        <p:spPr bwMode="auto">
          <a:xfrm>
            <a:off x="0" y="3714750"/>
            <a:ext cx="9144000" cy="714375"/>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29701" name="TextBox 4">
            <a:extLst>
              <a:ext uri="{FF2B5EF4-FFF2-40B4-BE49-F238E27FC236}">
                <a16:creationId xmlns:a16="http://schemas.microsoft.com/office/drawing/2014/main" id="{CFB75366-4C5C-4598-98A6-BF8B0A483061}"/>
              </a:ext>
            </a:extLst>
          </p:cNvPr>
          <p:cNvSpPr>
            <a:spLocks noChangeArrowheads="1"/>
          </p:cNvSpPr>
          <p:nvPr>
            <p:custDataLst>
              <p:tags r:id="rId4"/>
            </p:custDataLst>
          </p:nvPr>
        </p:nvSpPr>
        <p:spPr bwMode="auto">
          <a:xfrm>
            <a:off x="857250" y="3756025"/>
            <a:ext cx="74295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solidFill>
                  <a:schemeClr val="bg1"/>
                </a:solidFill>
                <a:cs typeface="Times New Roman" panose="02020603050405020304" pitchFamily="18" charset="0"/>
              </a:rPr>
              <a:t>DOMAIN ANALYSIS</a:t>
            </a:r>
          </a:p>
        </p:txBody>
      </p:sp>
      <p:sp>
        <p:nvSpPr>
          <p:cNvPr id="29702" name="TextBox 6">
            <a:extLst>
              <a:ext uri="{FF2B5EF4-FFF2-40B4-BE49-F238E27FC236}">
                <a16:creationId xmlns:a16="http://schemas.microsoft.com/office/drawing/2014/main" id="{58D47CA0-1476-48D0-B716-7C6EC2ABD2C5}"/>
              </a:ext>
            </a:extLst>
          </p:cNvPr>
          <p:cNvSpPr>
            <a:spLocks noChangeArrowheads="1"/>
          </p:cNvSpPr>
          <p:nvPr>
            <p:custDataLst>
              <p:tags r:id="rId5"/>
            </p:custDataLst>
          </p:nvPr>
        </p:nvSpPr>
        <p:spPr bwMode="auto">
          <a:xfrm>
            <a:off x="1714500" y="3071813"/>
            <a:ext cx="57150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IN" altLang="en-US" sz="3500" b="1">
              <a:cs typeface="Times New Roman" panose="02020603050405020304" pitchFamily="18" charset="0"/>
            </a:endParaRPr>
          </a:p>
        </p:txBody>
      </p:sp>
    </p:spTree>
  </p:cSld>
  <p:clrMapOvr>
    <a:masterClrMapping/>
  </p:clrMapOvr>
  <p:transition advTm="11556"/>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parul\Desktop\Digital Learning Content.png">
            <a:extLst>
              <a:ext uri="{FF2B5EF4-FFF2-40B4-BE49-F238E27FC236}">
                <a16:creationId xmlns:a16="http://schemas.microsoft.com/office/drawing/2014/main" id="{2A8D3842-AE0B-4D34-8373-CD154B5902DE}"/>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0723" name="Picture 6" descr="C:\Users\parul\Desktop\Untitled-1.png">
            <a:extLst>
              <a:ext uri="{FF2B5EF4-FFF2-40B4-BE49-F238E27FC236}">
                <a16:creationId xmlns:a16="http://schemas.microsoft.com/office/drawing/2014/main" id="{EFA3F156-B32D-4912-BB11-FC4A6A787CAD}"/>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0724" name="Rectangle 7">
            <a:extLst>
              <a:ext uri="{FF2B5EF4-FFF2-40B4-BE49-F238E27FC236}">
                <a16:creationId xmlns:a16="http://schemas.microsoft.com/office/drawing/2014/main" id="{C5D8912B-F84C-4F97-A3E7-716630CBF305}"/>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30725" name="TextBox 6">
            <a:extLst>
              <a:ext uri="{FF2B5EF4-FFF2-40B4-BE49-F238E27FC236}">
                <a16:creationId xmlns:a16="http://schemas.microsoft.com/office/drawing/2014/main" id="{8C5EB3E7-3B83-4595-9E4A-ECF9EA3B800D}"/>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Analysis</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156744C8-40FE-4417-B6AA-02697EB536AA}"/>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altLang="en-US" sz="2000" b="1" dirty="0">
                <a:solidFill>
                  <a:srgbClr val="FF0000"/>
                </a:solidFill>
                <a:latin typeface="Calibri"/>
                <a:cs typeface="Arial" charset="0"/>
              </a:rPr>
              <a:t>INTRODUCTION:</a:t>
            </a:r>
          </a:p>
          <a:p>
            <a:pPr algn="just">
              <a:buFont typeface="Arial" pitchFamily="34" charset="0"/>
              <a:buChar char="•"/>
              <a:defRPr/>
            </a:pPr>
            <a:r>
              <a:rPr lang="en-US" sz="2000" dirty="0">
                <a:latin typeface="+mj-lt"/>
                <a:cs typeface="Arial" charset="0"/>
              </a:rPr>
              <a:t>Domain analysis is concerned with devising a precise, concise, understandable and correct model of the real world</a:t>
            </a:r>
          </a:p>
          <a:p>
            <a:pPr algn="just">
              <a:buFont typeface="Arial" pitchFamily="34" charset="0"/>
              <a:buChar char="•"/>
              <a:defRPr/>
            </a:pPr>
            <a:r>
              <a:rPr lang="en-US" sz="2000" dirty="0">
                <a:latin typeface="+mj-lt"/>
                <a:cs typeface="Arial" charset="0"/>
              </a:rPr>
              <a:t>During analysis, we build models and begin to understand the requirements deeply</a:t>
            </a:r>
          </a:p>
          <a:p>
            <a:pPr algn="just">
              <a:buFont typeface="Arial" pitchFamily="34" charset="0"/>
              <a:buChar char="•"/>
              <a:defRPr/>
            </a:pPr>
            <a:r>
              <a:rPr lang="en-US" sz="2000" dirty="0">
                <a:latin typeface="+mj-lt"/>
                <a:cs typeface="Arial" charset="0"/>
              </a:rPr>
              <a:t>To build a domain model,</a:t>
            </a:r>
          </a:p>
          <a:p>
            <a:pPr lvl="1" algn="just">
              <a:buFont typeface="Arial" pitchFamily="34" charset="0"/>
              <a:buChar char="•"/>
              <a:defRPr/>
            </a:pPr>
            <a:r>
              <a:rPr lang="en-US" sz="2000" dirty="0">
                <a:latin typeface="+mj-lt"/>
                <a:cs typeface="Arial" charset="0"/>
              </a:rPr>
              <a:t>Interview business experts</a:t>
            </a:r>
          </a:p>
          <a:p>
            <a:pPr lvl="1" algn="just">
              <a:buFont typeface="Arial" pitchFamily="34" charset="0"/>
              <a:buChar char="•"/>
              <a:defRPr/>
            </a:pPr>
            <a:r>
              <a:rPr lang="en-US" sz="2000" dirty="0">
                <a:latin typeface="+mj-lt"/>
                <a:cs typeface="Arial" charset="0"/>
              </a:rPr>
              <a:t>Examine requirements statements</a:t>
            </a:r>
          </a:p>
          <a:p>
            <a:pPr lvl="1" algn="just">
              <a:buFont typeface="Arial" pitchFamily="34" charset="0"/>
              <a:buChar char="•"/>
              <a:defRPr/>
            </a:pPr>
            <a:r>
              <a:rPr lang="en-US" sz="2000" dirty="0">
                <a:latin typeface="+mj-lt"/>
                <a:cs typeface="Arial" charset="0"/>
              </a:rPr>
              <a:t>Restate them rigorously</a:t>
            </a:r>
          </a:p>
          <a:p>
            <a:pPr algn="just">
              <a:buFont typeface="Arial" pitchFamily="34" charset="0"/>
              <a:buChar char="•"/>
              <a:defRPr/>
            </a:pPr>
            <a:r>
              <a:rPr lang="en-US" sz="2000" dirty="0">
                <a:latin typeface="+mj-lt"/>
                <a:cs typeface="Arial" charset="0"/>
              </a:rPr>
              <a:t>The successful analysis model states</a:t>
            </a:r>
          </a:p>
          <a:p>
            <a:pPr lvl="1" algn="just">
              <a:buFont typeface="Arial" pitchFamily="34" charset="0"/>
              <a:buChar char="•"/>
              <a:defRPr/>
            </a:pPr>
            <a:r>
              <a:rPr lang="en-US" sz="2000">
                <a:latin typeface="+mj-lt"/>
                <a:cs typeface="Arial" charset="0"/>
              </a:rPr>
              <a:t>What </a:t>
            </a:r>
            <a:r>
              <a:rPr lang="en-US" sz="2000" dirty="0">
                <a:latin typeface="+mj-lt"/>
                <a:cs typeface="Arial" charset="0"/>
              </a:rPr>
              <a:t>must be done, without restricting how it is done</a:t>
            </a:r>
          </a:p>
          <a:p>
            <a:pPr lvl="1" algn="just">
              <a:buFont typeface="Arial" pitchFamily="34" charset="0"/>
              <a:buChar char="•"/>
              <a:defRPr/>
            </a:pPr>
            <a:r>
              <a:rPr lang="en-US" sz="2000" dirty="0">
                <a:latin typeface="+mj-lt"/>
                <a:cs typeface="Arial" charset="0"/>
              </a:rPr>
              <a:t>Avoids implementation decisions</a:t>
            </a:r>
          </a:p>
          <a:p>
            <a:pPr lvl="1" algn="just">
              <a:buFont typeface="Arial" pitchFamily="34" charset="0"/>
              <a:buChar char="•"/>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parul\Desktop\Digital Learning Content.png">
            <a:extLst>
              <a:ext uri="{FF2B5EF4-FFF2-40B4-BE49-F238E27FC236}">
                <a16:creationId xmlns:a16="http://schemas.microsoft.com/office/drawing/2014/main" id="{DF8842FC-5CD1-4559-B8FD-66AF0302D97F}"/>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1747" name="Picture 6" descr="C:\Users\parul\Desktop\Untitled-1.png">
            <a:extLst>
              <a:ext uri="{FF2B5EF4-FFF2-40B4-BE49-F238E27FC236}">
                <a16:creationId xmlns:a16="http://schemas.microsoft.com/office/drawing/2014/main" id="{B740EE19-28EB-4DBD-A032-FE27F5AF9AEB}"/>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1748" name="Rectangle 7">
            <a:extLst>
              <a:ext uri="{FF2B5EF4-FFF2-40B4-BE49-F238E27FC236}">
                <a16:creationId xmlns:a16="http://schemas.microsoft.com/office/drawing/2014/main" id="{DF49CE43-0525-4970-8578-C48300CF64E0}"/>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31749" name="TextBox 6">
            <a:extLst>
              <a:ext uri="{FF2B5EF4-FFF2-40B4-BE49-F238E27FC236}">
                <a16:creationId xmlns:a16="http://schemas.microsoft.com/office/drawing/2014/main" id="{05611C5C-8E9F-4F7E-A83F-97FCE83D8DAF}"/>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Analysis</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68413275-F55B-4A9F-958B-87BC4A111E42}"/>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altLang="en-US" sz="2000" b="1" dirty="0">
                <a:solidFill>
                  <a:srgbClr val="FF0000"/>
                </a:solidFill>
                <a:latin typeface="Calibri"/>
                <a:cs typeface="Arial" charset="0"/>
              </a:rPr>
              <a:t>OVERVIEW OF ANALYSIS:</a:t>
            </a:r>
          </a:p>
          <a:p>
            <a:pPr algn="just">
              <a:buFont typeface="Arial" pitchFamily="34" charset="0"/>
              <a:buChar char="•"/>
              <a:defRPr/>
            </a:pPr>
            <a:r>
              <a:rPr lang="en-US" sz="2000" dirty="0">
                <a:latin typeface="+mj-lt"/>
                <a:cs typeface="Arial" charset="0"/>
              </a:rPr>
              <a:t>Analysis begins with a problem statement generated during system conception</a:t>
            </a:r>
          </a:p>
          <a:p>
            <a:pPr algn="just">
              <a:buFont typeface="Arial" pitchFamily="34" charset="0"/>
              <a:buChar char="•"/>
              <a:defRPr/>
            </a:pPr>
            <a:r>
              <a:rPr lang="en-US" sz="2000" dirty="0">
                <a:latin typeface="+mj-lt"/>
                <a:cs typeface="Arial" charset="0"/>
              </a:rPr>
              <a:t>The statement may be incomplete or informal</a:t>
            </a:r>
          </a:p>
          <a:p>
            <a:pPr algn="just">
              <a:buFont typeface="Arial" pitchFamily="34" charset="0"/>
              <a:buChar char="•"/>
              <a:defRPr/>
            </a:pPr>
            <a:r>
              <a:rPr lang="en-US" sz="2000" dirty="0">
                <a:latin typeface="+mj-lt"/>
                <a:cs typeface="Arial" charset="0"/>
              </a:rPr>
              <a:t>Analysis makes it more precise and exposes ambiguities and inconsistencies</a:t>
            </a:r>
          </a:p>
          <a:p>
            <a:pPr algn="just">
              <a:buFont typeface="Arial" pitchFamily="34" charset="0"/>
              <a:buChar char="•"/>
              <a:defRPr/>
            </a:pPr>
            <a:r>
              <a:rPr lang="en-US" sz="2000" dirty="0">
                <a:latin typeface="+mj-lt"/>
                <a:cs typeface="Arial" charset="0"/>
              </a:rPr>
              <a:t>Statements in natural language are often ambiguous, incomplete and inconsistent </a:t>
            </a:r>
          </a:p>
          <a:p>
            <a:pPr algn="just">
              <a:buFont typeface="Arial" pitchFamily="34" charset="0"/>
              <a:buChar char="•"/>
              <a:defRPr/>
            </a:pPr>
            <a:r>
              <a:rPr lang="en-US" sz="2000" dirty="0">
                <a:latin typeface="+mj-lt"/>
                <a:cs typeface="Arial" charset="0"/>
              </a:rPr>
              <a:t>The analysis model is concise representation of the problem that permits answering questions and building a solution</a:t>
            </a:r>
          </a:p>
          <a:p>
            <a:pPr algn="just">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C:\Users\parul\Desktop\Digital Learning Content.png">
            <a:extLst>
              <a:ext uri="{FF2B5EF4-FFF2-40B4-BE49-F238E27FC236}">
                <a16:creationId xmlns:a16="http://schemas.microsoft.com/office/drawing/2014/main" id="{6D49844F-4AEE-4BDE-BAD6-C1DED22744A1}"/>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2771" name="Picture 6" descr="C:\Users\parul\Desktop\Untitled-1.png">
            <a:extLst>
              <a:ext uri="{FF2B5EF4-FFF2-40B4-BE49-F238E27FC236}">
                <a16:creationId xmlns:a16="http://schemas.microsoft.com/office/drawing/2014/main" id="{94FE493E-F31C-45C3-BDD8-2ADE8D2089F2}"/>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2772" name="Rectangle 7">
            <a:extLst>
              <a:ext uri="{FF2B5EF4-FFF2-40B4-BE49-F238E27FC236}">
                <a16:creationId xmlns:a16="http://schemas.microsoft.com/office/drawing/2014/main" id="{C0FDDA56-3A02-4FA7-86FA-DF440D24FF32}"/>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32773" name="TextBox 6">
            <a:extLst>
              <a:ext uri="{FF2B5EF4-FFF2-40B4-BE49-F238E27FC236}">
                <a16:creationId xmlns:a16="http://schemas.microsoft.com/office/drawing/2014/main" id="{3EECB289-9E6B-4069-8692-D0B0F1D2B76C}"/>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Analysis</a:t>
            </a:r>
            <a:endParaRPr lang="en-IN" altLang="en-US" sz="3000" b="1">
              <a:solidFill>
                <a:schemeClr val="bg1"/>
              </a:solidFill>
              <a:cs typeface="Times New Roman" panose="02020603050405020304" pitchFamily="18" charset="0"/>
            </a:endParaRPr>
          </a:p>
        </p:txBody>
      </p:sp>
      <p:sp>
        <p:nvSpPr>
          <p:cNvPr id="32774" name="TextBox 10">
            <a:extLst>
              <a:ext uri="{FF2B5EF4-FFF2-40B4-BE49-F238E27FC236}">
                <a16:creationId xmlns:a16="http://schemas.microsoft.com/office/drawing/2014/main" id="{A9FB364D-0746-4DF1-ACB7-A52ED622212F}"/>
              </a:ext>
            </a:extLst>
          </p:cNvPr>
          <p:cNvSpPr>
            <a:spLocks noChangeArrowheads="1"/>
          </p:cNvSpPr>
          <p:nvPr>
            <p:custDataLst>
              <p:tags r:id="rId5"/>
            </p:custDataLst>
          </p:nvPr>
        </p:nvSpPr>
        <p:spPr bwMode="auto">
          <a:xfrm>
            <a:off x="249238" y="2439988"/>
            <a:ext cx="864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r>
              <a:rPr lang="en-US" altLang="en-US" sz="2000" b="1">
                <a:solidFill>
                  <a:srgbClr val="FF0000"/>
                </a:solidFill>
              </a:rPr>
              <a:t>OVERVIEW OF ANALYSIS:</a:t>
            </a:r>
          </a:p>
          <a:p>
            <a:pPr algn="just">
              <a:spcBef>
                <a:spcPct val="0"/>
              </a:spcBef>
              <a:buFontTx/>
              <a:buNone/>
            </a:pPr>
            <a:endParaRPr lang="en-US" altLang="en-US" sz="2000" b="1">
              <a:solidFill>
                <a:srgbClr val="FF0000"/>
              </a:solidFill>
            </a:endParaRPr>
          </a:p>
        </p:txBody>
      </p:sp>
      <p:sp>
        <p:nvSpPr>
          <p:cNvPr id="10" name="TextBox 9">
            <a:extLst>
              <a:ext uri="{FF2B5EF4-FFF2-40B4-BE49-F238E27FC236}">
                <a16:creationId xmlns:a16="http://schemas.microsoft.com/office/drawing/2014/main" id="{E8EEF310-6B11-42F0-BFDD-454E36D10ABA}"/>
              </a:ext>
            </a:extLst>
          </p:cNvPr>
          <p:cNvSpPr txBox="1"/>
          <p:nvPr/>
        </p:nvSpPr>
        <p:spPr>
          <a:xfrm>
            <a:off x="3000375" y="6000750"/>
            <a:ext cx="2571750" cy="276225"/>
          </a:xfrm>
          <a:prstGeom prst="rect">
            <a:avLst/>
          </a:prstGeom>
          <a:noFill/>
        </p:spPr>
        <p:txBody>
          <a:bodyPr>
            <a:spAutoFit/>
          </a:bodyPr>
          <a:lstStyle/>
          <a:p>
            <a:pPr algn="just">
              <a:defRPr/>
            </a:pPr>
            <a:r>
              <a:rPr lang="en-US" sz="1200" dirty="0">
                <a:latin typeface="+mj-lt"/>
                <a:cs typeface="Arial" charset="0"/>
              </a:rPr>
              <a:t>Figure: 4.5  Overview of Analysis</a:t>
            </a:r>
          </a:p>
        </p:txBody>
      </p:sp>
      <p:pic>
        <p:nvPicPr>
          <p:cNvPr id="32776" name="Picture 10" descr="12.1.jpg">
            <a:extLst>
              <a:ext uri="{FF2B5EF4-FFF2-40B4-BE49-F238E27FC236}">
                <a16:creationId xmlns:a16="http://schemas.microsoft.com/office/drawing/2014/main" id="{26FDE76F-D990-4F87-B64A-280002F2A3AF}"/>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643063" y="2786063"/>
            <a:ext cx="6223000" cy="324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Box 12">
            <a:extLst>
              <a:ext uri="{FF2B5EF4-FFF2-40B4-BE49-F238E27FC236}">
                <a16:creationId xmlns:a16="http://schemas.microsoft.com/office/drawing/2014/main" id="{98C7E2CD-B2A0-4DE1-9947-467C8664F92D}"/>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Tree>
  </p:cSld>
  <p:clrMapOvr>
    <a:masterClrMapping/>
  </p:clrMapOvr>
  <p:transition advTm="6630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C:\Users\parul\Desktop\Digital Learning Content.png">
            <a:extLst>
              <a:ext uri="{FF2B5EF4-FFF2-40B4-BE49-F238E27FC236}">
                <a16:creationId xmlns:a16="http://schemas.microsoft.com/office/drawing/2014/main" id="{F9B0D1F4-312E-4338-965F-62377A0527FB}"/>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3795" name="Picture 6" descr="C:\Users\parul\Desktop\Untitled-1.png">
            <a:extLst>
              <a:ext uri="{FF2B5EF4-FFF2-40B4-BE49-F238E27FC236}">
                <a16:creationId xmlns:a16="http://schemas.microsoft.com/office/drawing/2014/main" id="{D6431BAE-BE3A-4908-8ED3-489C90AF7205}"/>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3796" name="Rectangle 7">
            <a:extLst>
              <a:ext uri="{FF2B5EF4-FFF2-40B4-BE49-F238E27FC236}">
                <a16:creationId xmlns:a16="http://schemas.microsoft.com/office/drawing/2014/main" id="{6688626B-6BEF-412C-86F1-F58DD99C1BFA}"/>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33797" name="TextBox 6">
            <a:extLst>
              <a:ext uri="{FF2B5EF4-FFF2-40B4-BE49-F238E27FC236}">
                <a16:creationId xmlns:a16="http://schemas.microsoft.com/office/drawing/2014/main" id="{C486368D-6B18-42AC-A6A4-03E1469B14C0}"/>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Analysis</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C5F15C76-8184-4E7C-B5AA-DD742A879D15}"/>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altLang="en-US" sz="2000" b="1" dirty="0">
                <a:solidFill>
                  <a:srgbClr val="FF0000"/>
                </a:solidFill>
                <a:latin typeface="Calibri"/>
                <a:cs typeface="Arial" charset="0"/>
              </a:rPr>
              <a:t>OVERVIEW OF ANALYSIS:</a:t>
            </a:r>
          </a:p>
          <a:p>
            <a:pPr algn="just">
              <a:defRPr/>
            </a:pPr>
            <a:endParaRPr lang="en-US" dirty="0">
              <a:latin typeface="Arial" charset="0"/>
              <a:cs typeface="Arial" charset="0"/>
            </a:endParaRPr>
          </a:p>
          <a:p>
            <a:pPr algn="just">
              <a:buFont typeface="Arial" pitchFamily="34" charset="0"/>
              <a:buChar char="•"/>
              <a:defRPr/>
            </a:pPr>
            <a:r>
              <a:rPr lang="en-US" sz="2000" dirty="0">
                <a:latin typeface="+mj-lt"/>
                <a:cs typeface="Arial" charset="0"/>
              </a:rPr>
              <a:t>Subsequent design steps refer to analysis model rather than the original vague problem statement</a:t>
            </a:r>
          </a:p>
          <a:p>
            <a:pPr algn="just">
              <a:buFont typeface="Arial" pitchFamily="34" charset="0"/>
              <a:buChar char="•"/>
              <a:defRPr/>
            </a:pPr>
            <a:r>
              <a:rPr lang="en-US" sz="2000" dirty="0">
                <a:latin typeface="+mj-lt"/>
                <a:cs typeface="Arial" charset="0"/>
              </a:rPr>
              <a:t>The analysis model addresses the three aspects of objects</a:t>
            </a:r>
          </a:p>
          <a:p>
            <a:pPr lvl="1" algn="just">
              <a:buFont typeface="Arial" pitchFamily="34" charset="0"/>
              <a:buChar char="•"/>
              <a:defRPr/>
            </a:pPr>
            <a:r>
              <a:rPr lang="en-US" sz="2000" dirty="0">
                <a:latin typeface="+mj-lt"/>
                <a:cs typeface="Arial" charset="0"/>
              </a:rPr>
              <a:t>Static structure of objects</a:t>
            </a:r>
          </a:p>
          <a:p>
            <a:pPr lvl="1" algn="just">
              <a:buFont typeface="Arial" pitchFamily="34" charset="0"/>
              <a:buChar char="•"/>
              <a:defRPr/>
            </a:pPr>
            <a:r>
              <a:rPr lang="en-US" sz="2000" dirty="0">
                <a:latin typeface="+mj-lt"/>
                <a:cs typeface="Arial" charset="0"/>
              </a:rPr>
              <a:t>Interactions among objects</a:t>
            </a:r>
          </a:p>
          <a:p>
            <a:pPr lvl="1" algn="just">
              <a:buFont typeface="Arial" pitchFamily="34" charset="0"/>
              <a:buChar char="•"/>
              <a:defRPr/>
            </a:pPr>
            <a:r>
              <a:rPr lang="en-US" sz="2000" dirty="0">
                <a:latin typeface="+mj-lt"/>
                <a:cs typeface="Arial" charset="0"/>
              </a:rPr>
              <a:t>Lifecycle histories of objects</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parul\Desktop\Digital Learning Content.png">
            <a:extLst>
              <a:ext uri="{FF2B5EF4-FFF2-40B4-BE49-F238E27FC236}">
                <a16:creationId xmlns:a16="http://schemas.microsoft.com/office/drawing/2014/main" id="{A3CBA49B-D6EA-402D-B23E-6512E50BB925}"/>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5363" name="Picture 6" descr="C:\Users\parul\Desktop\Untitled-1.png">
            <a:extLst>
              <a:ext uri="{FF2B5EF4-FFF2-40B4-BE49-F238E27FC236}">
                <a16:creationId xmlns:a16="http://schemas.microsoft.com/office/drawing/2014/main" id="{EC00157E-E342-4EE1-995D-90F50EB5B1FC}"/>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2571750"/>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5364" name="Rectangle 5">
            <a:extLst>
              <a:ext uri="{FF2B5EF4-FFF2-40B4-BE49-F238E27FC236}">
                <a16:creationId xmlns:a16="http://schemas.microsoft.com/office/drawing/2014/main" id="{A5E7FAB3-3500-48EB-AFCE-15E9065668B1}"/>
              </a:ext>
            </a:extLst>
          </p:cNvPr>
          <p:cNvSpPr>
            <a:spLocks noChangeArrowheads="1"/>
          </p:cNvSpPr>
          <p:nvPr>
            <p:custDataLst>
              <p:tags r:id="rId3"/>
            </p:custDataLst>
          </p:nvPr>
        </p:nvSpPr>
        <p:spPr bwMode="auto">
          <a:xfrm>
            <a:off x="0" y="3714750"/>
            <a:ext cx="9144000" cy="714375"/>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5365" name="TextBox 4">
            <a:extLst>
              <a:ext uri="{FF2B5EF4-FFF2-40B4-BE49-F238E27FC236}">
                <a16:creationId xmlns:a16="http://schemas.microsoft.com/office/drawing/2014/main" id="{904A92FA-323C-4F32-8D6A-757D32DA5246}"/>
              </a:ext>
            </a:extLst>
          </p:cNvPr>
          <p:cNvSpPr>
            <a:spLocks noChangeArrowheads="1"/>
          </p:cNvSpPr>
          <p:nvPr>
            <p:custDataLst>
              <p:tags r:id="rId4"/>
            </p:custDataLst>
          </p:nvPr>
        </p:nvSpPr>
        <p:spPr bwMode="auto">
          <a:xfrm>
            <a:off x="857250" y="3756025"/>
            <a:ext cx="74295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solidFill>
                  <a:schemeClr val="bg1"/>
                </a:solidFill>
                <a:cs typeface="Times New Roman" panose="02020603050405020304" pitchFamily="18" charset="0"/>
              </a:rPr>
              <a:t>Analysis and Design</a:t>
            </a:r>
          </a:p>
        </p:txBody>
      </p:sp>
      <p:sp>
        <p:nvSpPr>
          <p:cNvPr id="15366" name="TextBox 6">
            <a:extLst>
              <a:ext uri="{FF2B5EF4-FFF2-40B4-BE49-F238E27FC236}">
                <a16:creationId xmlns:a16="http://schemas.microsoft.com/office/drawing/2014/main" id="{7FBCAB14-F073-45F7-B238-F30C19B842FB}"/>
              </a:ext>
            </a:extLst>
          </p:cNvPr>
          <p:cNvSpPr>
            <a:spLocks noChangeArrowheads="1"/>
          </p:cNvSpPr>
          <p:nvPr>
            <p:custDataLst>
              <p:tags r:id="rId5"/>
            </p:custDataLst>
          </p:nvPr>
        </p:nvSpPr>
        <p:spPr bwMode="auto">
          <a:xfrm>
            <a:off x="1714500" y="3071813"/>
            <a:ext cx="57150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cs typeface="Times New Roman" panose="02020603050405020304" pitchFamily="18" charset="0"/>
              </a:rPr>
              <a:t>CHAPTER-4</a:t>
            </a:r>
          </a:p>
        </p:txBody>
      </p:sp>
    </p:spTree>
  </p:cSld>
  <p:clrMapOvr>
    <a:masterClrMapping/>
  </p:clrMapOvr>
  <p:transition advTm="11556"/>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C:\Users\parul\Desktop\Digital Learning Content.png">
            <a:extLst>
              <a:ext uri="{FF2B5EF4-FFF2-40B4-BE49-F238E27FC236}">
                <a16:creationId xmlns:a16="http://schemas.microsoft.com/office/drawing/2014/main" id="{DAC934C6-5894-4D7F-A03F-720B957EE94D}"/>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4819" name="Picture 6" descr="C:\Users\parul\Desktop\Untitled-1.png">
            <a:extLst>
              <a:ext uri="{FF2B5EF4-FFF2-40B4-BE49-F238E27FC236}">
                <a16:creationId xmlns:a16="http://schemas.microsoft.com/office/drawing/2014/main" id="{434F3705-9914-418A-BE80-D79E653A982D}"/>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4820" name="Rectangle 7">
            <a:extLst>
              <a:ext uri="{FF2B5EF4-FFF2-40B4-BE49-F238E27FC236}">
                <a16:creationId xmlns:a16="http://schemas.microsoft.com/office/drawing/2014/main" id="{7E9A3D79-3FD5-4AF2-9A13-DE39FCBE9CE8}"/>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34821" name="TextBox 6">
            <a:extLst>
              <a:ext uri="{FF2B5EF4-FFF2-40B4-BE49-F238E27FC236}">
                <a16:creationId xmlns:a16="http://schemas.microsoft.com/office/drawing/2014/main" id="{0CF87072-917F-41BE-B2CC-F2B127E3AC5C}"/>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E345BDD9-FB7D-4640-BCD8-4206AD814989}"/>
              </a:ext>
            </a:extLst>
          </p:cNvPr>
          <p:cNvSpPr>
            <a:spLocks noChangeArrowheads="1"/>
          </p:cNvSpPr>
          <p:nvPr>
            <p:custDataLst>
              <p:tags r:id="rId5"/>
            </p:custDataLst>
          </p:nvPr>
        </p:nvSpPr>
        <p:spPr bwMode="auto">
          <a:xfrm>
            <a:off x="249238" y="2439988"/>
            <a:ext cx="8645525" cy="1847850"/>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The domain model shows the static structure of the real world system and organizes it into workable pieces</a:t>
            </a:r>
          </a:p>
          <a:p>
            <a:pPr algn="just">
              <a:buFont typeface="Arial" pitchFamily="34" charset="0"/>
              <a:buChar char="•"/>
              <a:defRPr/>
            </a:pPr>
            <a:r>
              <a:rPr lang="en-US" sz="2000" dirty="0">
                <a:latin typeface="+mj-lt"/>
                <a:cs typeface="Arial" charset="0"/>
              </a:rPr>
              <a:t>It describes real world classes and its relationships to each other</a:t>
            </a:r>
          </a:p>
          <a:p>
            <a:pPr algn="just">
              <a:buFont typeface="Arial" pitchFamily="34" charset="0"/>
              <a:buChar char="•"/>
              <a:defRPr/>
            </a:pPr>
            <a:r>
              <a:rPr lang="en-US" sz="2000" dirty="0">
                <a:latin typeface="+mj-lt"/>
                <a:cs typeface="Arial" charset="0"/>
              </a:rPr>
              <a:t>Make sure you consider all information that is available and do not rely on a single source</a:t>
            </a:r>
          </a:p>
        </p:txBody>
      </p:sp>
    </p:spTree>
  </p:cSld>
  <p:clrMapOvr>
    <a:masterClrMapping/>
  </p:clrMapOvr>
  <p:transition advTm="66301"/>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Users\parul\Desktop\Digital Learning Content.png">
            <a:extLst>
              <a:ext uri="{FF2B5EF4-FFF2-40B4-BE49-F238E27FC236}">
                <a16:creationId xmlns:a16="http://schemas.microsoft.com/office/drawing/2014/main" id="{5D07D7C7-DF14-4F15-A2A8-6674CE866061}"/>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5843" name="Picture 6" descr="C:\Users\parul\Desktop\Untitled-1.png">
            <a:extLst>
              <a:ext uri="{FF2B5EF4-FFF2-40B4-BE49-F238E27FC236}">
                <a16:creationId xmlns:a16="http://schemas.microsoft.com/office/drawing/2014/main" id="{93793702-747B-421D-8E94-006B11BBCCFE}"/>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5844" name="Rectangle 7">
            <a:extLst>
              <a:ext uri="{FF2B5EF4-FFF2-40B4-BE49-F238E27FC236}">
                <a16:creationId xmlns:a16="http://schemas.microsoft.com/office/drawing/2014/main" id="{EEF67101-DF6A-42CC-9707-951B9E8DD542}"/>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35845" name="TextBox 6">
            <a:extLst>
              <a:ext uri="{FF2B5EF4-FFF2-40B4-BE49-F238E27FC236}">
                <a16:creationId xmlns:a16="http://schemas.microsoft.com/office/drawing/2014/main" id="{C46AE7AC-71AA-4621-A886-43C452C5FF6A}"/>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35F7F795-426F-4632-9574-CC7692C5697A}"/>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sz="2000" dirty="0">
                <a:latin typeface="+mj-lt"/>
                <a:cs typeface="Arial" charset="0"/>
              </a:rPr>
              <a:t>Steps to be performed to construct a domain class model</a:t>
            </a:r>
          </a:p>
          <a:p>
            <a:pPr lvl="1">
              <a:buFont typeface="Arial" pitchFamily="34" charset="0"/>
              <a:buChar char="•"/>
              <a:defRPr/>
            </a:pPr>
            <a:r>
              <a:rPr lang="en-US" sz="2000" dirty="0">
                <a:latin typeface="+mj-lt"/>
                <a:cs typeface="Arial" charset="0"/>
              </a:rPr>
              <a:t>Find classes</a:t>
            </a:r>
          </a:p>
          <a:p>
            <a:pPr lvl="1">
              <a:buFont typeface="Arial" pitchFamily="34" charset="0"/>
              <a:buChar char="•"/>
              <a:defRPr/>
            </a:pPr>
            <a:r>
              <a:rPr lang="en-US" sz="2000" dirty="0">
                <a:latin typeface="+mj-lt"/>
                <a:cs typeface="Arial" charset="0"/>
              </a:rPr>
              <a:t>Prepare a data dictionary</a:t>
            </a:r>
          </a:p>
          <a:p>
            <a:pPr lvl="1">
              <a:buFont typeface="Arial" pitchFamily="34" charset="0"/>
              <a:buChar char="•"/>
              <a:defRPr/>
            </a:pPr>
            <a:r>
              <a:rPr lang="en-US" sz="2000" dirty="0">
                <a:latin typeface="+mj-lt"/>
                <a:cs typeface="Arial" charset="0"/>
              </a:rPr>
              <a:t>Find associations</a:t>
            </a:r>
          </a:p>
          <a:p>
            <a:pPr lvl="1">
              <a:buFont typeface="Arial" pitchFamily="34" charset="0"/>
              <a:buChar char="•"/>
              <a:defRPr/>
            </a:pPr>
            <a:r>
              <a:rPr lang="en-US" sz="2000" dirty="0">
                <a:latin typeface="+mj-lt"/>
                <a:cs typeface="Arial" charset="0"/>
              </a:rPr>
              <a:t>Find attributes of objects and links</a:t>
            </a:r>
          </a:p>
          <a:p>
            <a:pPr lvl="1">
              <a:buFont typeface="Arial" pitchFamily="34" charset="0"/>
              <a:buChar char="•"/>
              <a:defRPr/>
            </a:pPr>
            <a:r>
              <a:rPr lang="en-US" sz="2000" dirty="0">
                <a:latin typeface="+mj-lt"/>
                <a:cs typeface="Arial" charset="0"/>
              </a:rPr>
              <a:t>Organize and simplify classes using inheritance</a:t>
            </a:r>
          </a:p>
          <a:p>
            <a:pPr lvl="1">
              <a:buFont typeface="Arial" pitchFamily="34" charset="0"/>
              <a:buChar char="•"/>
              <a:defRPr/>
            </a:pPr>
            <a:r>
              <a:rPr lang="en-US" sz="2000" dirty="0">
                <a:latin typeface="+mj-lt"/>
                <a:cs typeface="Arial" charset="0"/>
              </a:rPr>
              <a:t>Verify that access paths exists for likely queries</a:t>
            </a:r>
          </a:p>
          <a:p>
            <a:pPr lvl="1">
              <a:buFont typeface="Arial" pitchFamily="34" charset="0"/>
              <a:buChar char="•"/>
              <a:defRPr/>
            </a:pPr>
            <a:r>
              <a:rPr lang="en-US" sz="2000" dirty="0">
                <a:latin typeface="+mj-lt"/>
                <a:cs typeface="Arial" charset="0"/>
              </a:rPr>
              <a:t>Iterate and refine the model</a:t>
            </a:r>
          </a:p>
          <a:p>
            <a:pPr lvl="1">
              <a:buFont typeface="Arial" pitchFamily="34" charset="0"/>
              <a:buChar char="•"/>
              <a:defRPr/>
            </a:pPr>
            <a:r>
              <a:rPr lang="en-US" sz="2000" dirty="0">
                <a:latin typeface="+mj-lt"/>
                <a:cs typeface="Arial" charset="0"/>
              </a:rPr>
              <a:t>Reconsider the level of abstraction</a:t>
            </a:r>
          </a:p>
          <a:p>
            <a:pPr lvl="1">
              <a:buFont typeface="Arial" pitchFamily="34" charset="0"/>
              <a:buChar char="•"/>
              <a:defRPr/>
            </a:pPr>
            <a:r>
              <a:rPr lang="en-US" sz="2000" dirty="0">
                <a:latin typeface="+mj-lt"/>
                <a:cs typeface="Arial" charset="0"/>
              </a:rPr>
              <a:t>Group classes into packages</a:t>
            </a:r>
          </a:p>
          <a:p>
            <a:pPr algn="just">
              <a:buFont typeface="Arial" pitchFamily="34" charset="0"/>
              <a:buChar char="•"/>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C:\Users\parul\Desktop\Digital Learning Content.png">
            <a:extLst>
              <a:ext uri="{FF2B5EF4-FFF2-40B4-BE49-F238E27FC236}">
                <a16:creationId xmlns:a16="http://schemas.microsoft.com/office/drawing/2014/main" id="{EE598E9D-5888-4AD6-8527-49D5695D969A}"/>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6867" name="Picture 6" descr="C:\Users\parul\Desktop\Untitled-1.png">
            <a:extLst>
              <a:ext uri="{FF2B5EF4-FFF2-40B4-BE49-F238E27FC236}">
                <a16:creationId xmlns:a16="http://schemas.microsoft.com/office/drawing/2014/main" id="{F5C5B771-DF2F-4FA1-906F-9210DAAA3711}"/>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6868" name="Rectangle 7">
            <a:extLst>
              <a:ext uri="{FF2B5EF4-FFF2-40B4-BE49-F238E27FC236}">
                <a16:creationId xmlns:a16="http://schemas.microsoft.com/office/drawing/2014/main" id="{1BA60B11-4B55-4E67-9BCE-27C807B8EA76}"/>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36869" name="TextBox 6">
            <a:extLst>
              <a:ext uri="{FF2B5EF4-FFF2-40B4-BE49-F238E27FC236}">
                <a16:creationId xmlns:a16="http://schemas.microsoft.com/office/drawing/2014/main" id="{F9782737-A9A4-4BFA-8FA9-3F57BE95B093}"/>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1A75390A-6717-4D65-B34A-32B296567621}"/>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altLang="en-US" sz="2000" b="1" dirty="0">
                <a:solidFill>
                  <a:srgbClr val="FF0000"/>
                </a:solidFill>
                <a:latin typeface="Calibri"/>
                <a:cs typeface="Arial" charset="0"/>
              </a:rPr>
              <a:t>FIND CLASSES</a:t>
            </a:r>
          </a:p>
          <a:p>
            <a:pPr algn="just">
              <a:defRPr/>
            </a:pPr>
            <a:endParaRPr lang="en-US" sz="2000" dirty="0">
              <a:latin typeface="Arial" charset="0"/>
              <a:cs typeface="Arial" charset="0"/>
            </a:endParaRPr>
          </a:p>
          <a:p>
            <a:pPr algn="just">
              <a:buFont typeface="Arial" pitchFamily="34" charset="0"/>
              <a:buChar char="•"/>
              <a:defRPr/>
            </a:pPr>
            <a:r>
              <a:rPr lang="en-US" sz="2000" dirty="0">
                <a:latin typeface="+mj-lt"/>
                <a:cs typeface="Arial" charset="0"/>
              </a:rPr>
              <a:t>Find relevant classes for objects from the application domain</a:t>
            </a:r>
          </a:p>
          <a:p>
            <a:pPr algn="just">
              <a:buFont typeface="Arial" pitchFamily="34" charset="0"/>
              <a:buChar char="•"/>
              <a:defRPr/>
            </a:pPr>
            <a:r>
              <a:rPr lang="en-US" sz="2000" dirty="0">
                <a:latin typeface="+mj-lt"/>
                <a:cs typeface="Arial" charset="0"/>
              </a:rPr>
              <a:t>Object includes physical entities as well as concepts</a:t>
            </a:r>
          </a:p>
          <a:p>
            <a:pPr algn="just">
              <a:buFont typeface="Arial" pitchFamily="34" charset="0"/>
              <a:buChar char="•"/>
              <a:defRPr/>
            </a:pPr>
            <a:r>
              <a:rPr lang="en-US" sz="2000" dirty="0">
                <a:latin typeface="+mj-lt"/>
                <a:cs typeface="Arial" charset="0"/>
              </a:rPr>
              <a:t>Avoid computer implementation constructs such as linked lists and subroutines</a:t>
            </a:r>
          </a:p>
          <a:p>
            <a:pPr algn="just">
              <a:buFont typeface="Arial" pitchFamily="34" charset="0"/>
              <a:buChar char="•"/>
              <a:defRPr/>
            </a:pPr>
            <a:r>
              <a:rPr lang="en-US" sz="2000" dirty="0">
                <a:latin typeface="+mj-lt"/>
                <a:cs typeface="Arial" charset="0"/>
              </a:rPr>
              <a:t>Classes often correspond to nouns</a:t>
            </a:r>
          </a:p>
          <a:p>
            <a:pPr algn="just">
              <a:buFont typeface="Arial" pitchFamily="34" charset="0"/>
              <a:buChar char="•"/>
              <a:defRPr/>
            </a:pPr>
            <a:r>
              <a:rPr lang="en-US" sz="2000" dirty="0">
                <a:latin typeface="+mj-lt"/>
                <a:cs typeface="Arial" charset="0"/>
              </a:rPr>
              <a:t>The idea is to capture concepts</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C:\Users\parul\Desktop\Digital Learning Content.png">
            <a:extLst>
              <a:ext uri="{FF2B5EF4-FFF2-40B4-BE49-F238E27FC236}">
                <a16:creationId xmlns:a16="http://schemas.microsoft.com/office/drawing/2014/main" id="{3A357528-E1FF-4440-92FD-5A93453B484B}"/>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7891" name="Picture 6" descr="C:\Users\parul\Desktop\Untitled-1.png">
            <a:extLst>
              <a:ext uri="{FF2B5EF4-FFF2-40B4-BE49-F238E27FC236}">
                <a16:creationId xmlns:a16="http://schemas.microsoft.com/office/drawing/2014/main" id="{515522CC-4C5F-4FA8-9EA0-3F1C12078024}"/>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7892" name="Rectangle 7">
            <a:extLst>
              <a:ext uri="{FF2B5EF4-FFF2-40B4-BE49-F238E27FC236}">
                <a16:creationId xmlns:a16="http://schemas.microsoft.com/office/drawing/2014/main" id="{A7A89909-04D3-4379-A7B5-C0FF06DB3542}"/>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37893" name="TextBox 6">
            <a:extLst>
              <a:ext uri="{FF2B5EF4-FFF2-40B4-BE49-F238E27FC236}">
                <a16:creationId xmlns:a16="http://schemas.microsoft.com/office/drawing/2014/main" id="{D4C89A9D-1B5A-42D4-8651-8319D68115FA}"/>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37894" name="TextBox 10">
            <a:extLst>
              <a:ext uri="{FF2B5EF4-FFF2-40B4-BE49-F238E27FC236}">
                <a16:creationId xmlns:a16="http://schemas.microsoft.com/office/drawing/2014/main" id="{9A87D122-D841-421C-A41C-13DE1D672A56}"/>
              </a:ext>
            </a:extLst>
          </p:cNvPr>
          <p:cNvSpPr>
            <a:spLocks noChangeArrowheads="1"/>
          </p:cNvSpPr>
          <p:nvPr>
            <p:custDataLst>
              <p:tags r:id="rId5"/>
            </p:custDataLst>
          </p:nvPr>
        </p:nvSpPr>
        <p:spPr bwMode="auto">
          <a:xfrm>
            <a:off x="249238" y="2439988"/>
            <a:ext cx="864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p:txBody>
      </p:sp>
      <p:pic>
        <p:nvPicPr>
          <p:cNvPr id="37895" name="Picture 2">
            <a:extLst>
              <a:ext uri="{FF2B5EF4-FFF2-40B4-BE49-F238E27FC236}">
                <a16:creationId xmlns:a16="http://schemas.microsoft.com/office/drawing/2014/main" id="{4F83E553-6EF8-411A-B2A1-C8F0962370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050" y="2439988"/>
            <a:ext cx="8343900" cy="415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630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C:\Users\parul\Desktop\Digital Learning Content.png">
            <a:extLst>
              <a:ext uri="{FF2B5EF4-FFF2-40B4-BE49-F238E27FC236}">
                <a16:creationId xmlns:a16="http://schemas.microsoft.com/office/drawing/2014/main" id="{C04A87AD-B5D7-49DA-BF2C-A18DF42EB6DD}"/>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8915" name="Picture 6" descr="C:\Users\parul\Desktop\Untitled-1.png">
            <a:extLst>
              <a:ext uri="{FF2B5EF4-FFF2-40B4-BE49-F238E27FC236}">
                <a16:creationId xmlns:a16="http://schemas.microsoft.com/office/drawing/2014/main" id="{27F1A05E-DB68-45DC-9AD8-402EC6B3D05A}"/>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8916" name="Rectangle 7">
            <a:extLst>
              <a:ext uri="{FF2B5EF4-FFF2-40B4-BE49-F238E27FC236}">
                <a16:creationId xmlns:a16="http://schemas.microsoft.com/office/drawing/2014/main" id="{A8489FD1-597A-45FB-8239-D207EB0FAAB2}"/>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38917" name="TextBox 6">
            <a:extLst>
              <a:ext uri="{FF2B5EF4-FFF2-40B4-BE49-F238E27FC236}">
                <a16:creationId xmlns:a16="http://schemas.microsoft.com/office/drawing/2014/main" id="{E157B5F6-94B4-44FB-B0F4-9487412E06AC}"/>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38B2EFFD-CF2A-4EED-8D42-7EE8D646D64C}"/>
              </a:ext>
            </a:extLst>
          </p:cNvPr>
          <p:cNvSpPr>
            <a:spLocks noChangeArrowheads="1"/>
          </p:cNvSpPr>
          <p:nvPr>
            <p:custDataLst>
              <p:tags r:id="rId5"/>
            </p:custDataLst>
          </p:nvPr>
        </p:nvSpPr>
        <p:spPr bwMode="auto">
          <a:xfrm>
            <a:off x="249238" y="2439988"/>
            <a:ext cx="2894012" cy="3703637"/>
          </a:xfrm>
          <a:prstGeom prst="rect">
            <a:avLst/>
          </a:prstGeom>
          <a:noFill/>
          <a:ln w="9525" algn="ctr">
            <a:noFill/>
            <a:miter lim="800000"/>
            <a:headEnd/>
            <a:tailEnd/>
          </a:ln>
        </p:spPr>
        <p:txBody>
          <a:bodyPr/>
          <a:lstStyle/>
          <a:p>
            <a:pPr algn="just">
              <a:defRPr/>
            </a:pPr>
            <a:r>
              <a:rPr lang="en-US" altLang="en-US" sz="2000" b="1" dirty="0">
                <a:solidFill>
                  <a:srgbClr val="FF0000"/>
                </a:solidFill>
                <a:latin typeface="Calibri"/>
                <a:cs typeface="Arial" charset="0"/>
              </a:rPr>
              <a:t>FIND CLASSES</a:t>
            </a:r>
          </a:p>
          <a:p>
            <a:pPr algn="just">
              <a:buFont typeface="Arial" pitchFamily="34" charset="0"/>
              <a:buChar char="•"/>
              <a:defRPr/>
            </a:pPr>
            <a:r>
              <a:rPr lang="en-US" sz="2000" dirty="0">
                <a:latin typeface="+mj-lt"/>
                <a:cs typeface="Arial" charset="0"/>
              </a:rPr>
              <a:t>For e.g. “a reservation system to sell tickets to performances at various theaters”</a:t>
            </a:r>
          </a:p>
          <a:p>
            <a:pPr algn="just">
              <a:buFont typeface="Arial" pitchFamily="34" charset="0"/>
              <a:buChar char="•"/>
              <a:defRPr/>
            </a:pPr>
            <a:r>
              <a:rPr lang="en-US" sz="2000" dirty="0">
                <a:latin typeface="+mj-lt"/>
                <a:cs typeface="Arial" charset="0"/>
              </a:rPr>
              <a:t>Tentative classes: Reservation, System, Tickets, Performance, and Theatre.</a:t>
            </a:r>
          </a:p>
          <a:p>
            <a:pPr algn="just">
              <a:buFont typeface="Arial" pitchFamily="34" charset="0"/>
              <a:buChar char="•"/>
              <a:defRPr/>
            </a:pPr>
            <a:r>
              <a:rPr lang="en-US" sz="2000" dirty="0">
                <a:latin typeface="+mj-lt"/>
                <a:cs typeface="Arial" charset="0"/>
              </a:rPr>
              <a:t>Don’t worry much about inheritance or high-level classes</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pic>
        <p:nvPicPr>
          <p:cNvPr id="38919" name="Picture 9" descr="12.2.jpg">
            <a:extLst>
              <a:ext uri="{FF2B5EF4-FFF2-40B4-BE49-F238E27FC236}">
                <a16:creationId xmlns:a16="http://schemas.microsoft.com/office/drawing/2014/main" id="{BD54EAE6-2C1A-4A34-90F3-DE1EDF03CA7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071938" y="3286125"/>
            <a:ext cx="428783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DD35E261-0182-41CA-ADC6-A95E26A873B1}"/>
              </a:ext>
            </a:extLst>
          </p:cNvPr>
          <p:cNvSpPr txBox="1"/>
          <p:nvPr/>
        </p:nvSpPr>
        <p:spPr>
          <a:xfrm>
            <a:off x="4714875" y="4286250"/>
            <a:ext cx="2571750" cy="276225"/>
          </a:xfrm>
          <a:prstGeom prst="rect">
            <a:avLst/>
          </a:prstGeom>
          <a:noFill/>
        </p:spPr>
        <p:txBody>
          <a:bodyPr>
            <a:spAutoFit/>
          </a:bodyPr>
          <a:lstStyle/>
          <a:p>
            <a:pPr algn="just">
              <a:defRPr/>
            </a:pPr>
            <a:r>
              <a:rPr lang="en-US" sz="1200" dirty="0">
                <a:latin typeface="+mj-lt"/>
                <a:cs typeface="Arial" charset="0"/>
              </a:rPr>
              <a:t>Figure: 4.6  Finding Classes</a:t>
            </a:r>
          </a:p>
        </p:txBody>
      </p:sp>
      <p:sp>
        <p:nvSpPr>
          <p:cNvPr id="38921" name="TextBox 12">
            <a:extLst>
              <a:ext uri="{FF2B5EF4-FFF2-40B4-BE49-F238E27FC236}">
                <a16:creationId xmlns:a16="http://schemas.microsoft.com/office/drawing/2014/main" id="{0D3A2AFE-1F57-4D86-9208-0ACA33D88D9D}"/>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Tree>
  </p:cSld>
  <p:clrMapOvr>
    <a:masterClrMapping/>
  </p:clrMapOvr>
  <p:transition advTm="66301"/>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C:\Users\parul\Desktop\Digital Learning Content.png">
            <a:extLst>
              <a:ext uri="{FF2B5EF4-FFF2-40B4-BE49-F238E27FC236}">
                <a16:creationId xmlns:a16="http://schemas.microsoft.com/office/drawing/2014/main" id="{BC71268E-4B18-4A58-BB81-8B987CB207B1}"/>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9939" name="Picture 6" descr="C:\Users\parul\Desktop\Untitled-1.png">
            <a:extLst>
              <a:ext uri="{FF2B5EF4-FFF2-40B4-BE49-F238E27FC236}">
                <a16:creationId xmlns:a16="http://schemas.microsoft.com/office/drawing/2014/main" id="{9A3A9FBD-1B66-4E2A-9476-8B52FD7A073E}"/>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9940" name="Rectangle 7">
            <a:extLst>
              <a:ext uri="{FF2B5EF4-FFF2-40B4-BE49-F238E27FC236}">
                <a16:creationId xmlns:a16="http://schemas.microsoft.com/office/drawing/2014/main" id="{2153700D-4515-47AC-B7C3-79902A338FFE}"/>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39941" name="TextBox 6">
            <a:extLst>
              <a:ext uri="{FF2B5EF4-FFF2-40B4-BE49-F238E27FC236}">
                <a16:creationId xmlns:a16="http://schemas.microsoft.com/office/drawing/2014/main" id="{5A6B6B83-CEC9-42F2-A238-654C568B9533}"/>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ATM Case Study</a:t>
            </a:r>
            <a:endParaRPr lang="en-IN" altLang="en-US" sz="3000" b="1">
              <a:solidFill>
                <a:schemeClr val="bg1"/>
              </a:solidFill>
              <a:cs typeface="Times New Roman" panose="02020603050405020304" pitchFamily="18" charset="0"/>
            </a:endParaRPr>
          </a:p>
        </p:txBody>
      </p:sp>
      <p:sp>
        <p:nvSpPr>
          <p:cNvPr id="39942" name="TextBox 10">
            <a:extLst>
              <a:ext uri="{FF2B5EF4-FFF2-40B4-BE49-F238E27FC236}">
                <a16:creationId xmlns:a16="http://schemas.microsoft.com/office/drawing/2014/main" id="{3864B80E-49AC-4522-AE54-0B295D092DBC}"/>
              </a:ext>
            </a:extLst>
          </p:cNvPr>
          <p:cNvSpPr>
            <a:spLocks noChangeArrowheads="1"/>
          </p:cNvSpPr>
          <p:nvPr>
            <p:custDataLst>
              <p:tags r:id="rId5"/>
            </p:custDataLst>
          </p:nvPr>
        </p:nvSpPr>
        <p:spPr bwMode="auto">
          <a:xfrm>
            <a:off x="249238" y="2439988"/>
            <a:ext cx="864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p:txBody>
      </p:sp>
      <p:sp>
        <p:nvSpPr>
          <p:cNvPr id="39943" name="TextBox 12">
            <a:extLst>
              <a:ext uri="{FF2B5EF4-FFF2-40B4-BE49-F238E27FC236}">
                <a16:creationId xmlns:a16="http://schemas.microsoft.com/office/drawing/2014/main" id="{21F7DE41-C0EE-4CE8-823A-15BF0DB513D5}"/>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pic>
        <p:nvPicPr>
          <p:cNvPr id="39944" name="Picture 12" descr="4.7.1.png">
            <a:extLst>
              <a:ext uri="{FF2B5EF4-FFF2-40B4-BE49-F238E27FC236}">
                <a16:creationId xmlns:a16="http://schemas.microsoft.com/office/drawing/2014/main" id="{61A4800D-3B85-4DC1-843C-B0BB50E4FE3E}"/>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71688" y="2286000"/>
            <a:ext cx="5143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5" name="Picture 13" descr="4.7.2.png">
            <a:extLst>
              <a:ext uri="{FF2B5EF4-FFF2-40B4-BE49-F238E27FC236}">
                <a16:creationId xmlns:a16="http://schemas.microsoft.com/office/drawing/2014/main" id="{AD1EFFF4-0C5E-4B10-A778-58CEF56484DE}"/>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000250" y="4143375"/>
            <a:ext cx="5357813"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B020992D-6072-4592-9E74-D668D48D8E62}"/>
              </a:ext>
            </a:extLst>
          </p:cNvPr>
          <p:cNvSpPr txBox="1"/>
          <p:nvPr/>
        </p:nvSpPr>
        <p:spPr>
          <a:xfrm>
            <a:off x="2786063" y="6215063"/>
            <a:ext cx="4071937" cy="276225"/>
          </a:xfrm>
          <a:prstGeom prst="rect">
            <a:avLst/>
          </a:prstGeom>
          <a:noFill/>
        </p:spPr>
        <p:txBody>
          <a:bodyPr>
            <a:spAutoFit/>
          </a:bodyPr>
          <a:lstStyle/>
          <a:p>
            <a:pPr algn="just">
              <a:defRPr/>
            </a:pPr>
            <a:r>
              <a:rPr lang="en-US" sz="1200" dirty="0">
                <a:latin typeface="+mj-lt"/>
                <a:cs typeface="Arial" charset="0"/>
              </a:rPr>
              <a:t>Figure: 4.7 ATM Network . Case Study Throughout the Unit</a:t>
            </a:r>
          </a:p>
        </p:txBody>
      </p:sp>
    </p:spTree>
  </p:cSld>
  <p:clrMapOvr>
    <a:masterClrMapping/>
  </p:clrMapOvr>
  <p:transition advTm="66301"/>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C:\Users\parul\Desktop\Digital Learning Content.png">
            <a:extLst>
              <a:ext uri="{FF2B5EF4-FFF2-40B4-BE49-F238E27FC236}">
                <a16:creationId xmlns:a16="http://schemas.microsoft.com/office/drawing/2014/main" id="{239928DE-9CD5-40CE-B1C4-C2DF1AABB2A3}"/>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0963" name="Picture 6" descr="C:\Users\parul\Desktop\Untitled-1.png">
            <a:extLst>
              <a:ext uri="{FF2B5EF4-FFF2-40B4-BE49-F238E27FC236}">
                <a16:creationId xmlns:a16="http://schemas.microsoft.com/office/drawing/2014/main" id="{25CFF222-331D-48B0-8AAD-5989EFACE182}"/>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40964" name="Rectangle 7">
            <a:extLst>
              <a:ext uri="{FF2B5EF4-FFF2-40B4-BE49-F238E27FC236}">
                <a16:creationId xmlns:a16="http://schemas.microsoft.com/office/drawing/2014/main" id="{2A32EB62-6848-4475-9BF0-5BCE724D1A71}"/>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0965" name="TextBox 6">
            <a:extLst>
              <a:ext uri="{FF2B5EF4-FFF2-40B4-BE49-F238E27FC236}">
                <a16:creationId xmlns:a16="http://schemas.microsoft.com/office/drawing/2014/main" id="{5C73753E-3060-44A0-8BFE-6AE1E7F3583D}"/>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3000" b="1">
                <a:solidFill>
                  <a:schemeClr val="bg1"/>
                </a:solidFill>
                <a:cs typeface="Times New Roman" panose="02020603050405020304" pitchFamily="18" charset="0"/>
              </a:rPr>
              <a:t>ATM Example: Tentative Classes</a:t>
            </a:r>
          </a:p>
        </p:txBody>
      </p:sp>
      <p:sp>
        <p:nvSpPr>
          <p:cNvPr id="40966" name="TextBox 10">
            <a:extLst>
              <a:ext uri="{FF2B5EF4-FFF2-40B4-BE49-F238E27FC236}">
                <a16:creationId xmlns:a16="http://schemas.microsoft.com/office/drawing/2014/main" id="{5B5476EC-63C4-4B0D-8775-2FA7EA29517D}"/>
              </a:ext>
            </a:extLst>
          </p:cNvPr>
          <p:cNvSpPr>
            <a:spLocks noChangeArrowheads="1"/>
          </p:cNvSpPr>
          <p:nvPr>
            <p:custDataLst>
              <p:tags r:id="rId5"/>
            </p:custDataLst>
          </p:nvPr>
        </p:nvSpPr>
        <p:spPr bwMode="auto">
          <a:xfrm>
            <a:off x="249238" y="2439988"/>
            <a:ext cx="864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p:txBody>
      </p:sp>
      <p:pic>
        <p:nvPicPr>
          <p:cNvPr id="40967" name="Picture 10" descr="4.8.jpg">
            <a:extLst>
              <a:ext uri="{FF2B5EF4-FFF2-40B4-BE49-F238E27FC236}">
                <a16:creationId xmlns:a16="http://schemas.microsoft.com/office/drawing/2014/main" id="{86106E44-881E-492E-9B25-262ABFD8FD5C}"/>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357313" y="2643188"/>
            <a:ext cx="6219825"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8" name="TextBox 12">
            <a:extLst>
              <a:ext uri="{FF2B5EF4-FFF2-40B4-BE49-F238E27FC236}">
                <a16:creationId xmlns:a16="http://schemas.microsoft.com/office/drawing/2014/main" id="{99209B6E-5EC2-4D47-A071-4733813AF026}"/>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
        <p:nvSpPr>
          <p:cNvPr id="13" name="TextBox 12">
            <a:extLst>
              <a:ext uri="{FF2B5EF4-FFF2-40B4-BE49-F238E27FC236}">
                <a16:creationId xmlns:a16="http://schemas.microsoft.com/office/drawing/2014/main" id="{AA399159-E2A0-436F-9C47-E44CB9733731}"/>
              </a:ext>
            </a:extLst>
          </p:cNvPr>
          <p:cNvSpPr txBox="1"/>
          <p:nvPr/>
        </p:nvSpPr>
        <p:spPr>
          <a:xfrm>
            <a:off x="2357438" y="6000750"/>
            <a:ext cx="4429125" cy="276225"/>
          </a:xfrm>
          <a:prstGeom prst="rect">
            <a:avLst/>
          </a:prstGeom>
          <a:noFill/>
        </p:spPr>
        <p:txBody>
          <a:bodyPr>
            <a:spAutoFit/>
          </a:bodyPr>
          <a:lstStyle/>
          <a:p>
            <a:pPr algn="just">
              <a:defRPr/>
            </a:pPr>
            <a:r>
              <a:rPr lang="en-US" sz="1200" dirty="0">
                <a:latin typeface="+mj-lt"/>
                <a:cs typeface="Arial" charset="0"/>
              </a:rPr>
              <a:t>Figure: 4.8  ATM Classes Extracted from  problem statement nouns</a:t>
            </a:r>
          </a:p>
        </p:txBody>
      </p:sp>
    </p:spTree>
  </p:cSld>
  <p:clrMapOvr>
    <a:masterClrMapping/>
  </p:clrMapOvr>
  <p:transition advTm="66301"/>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parul\Desktop\Digital Learning Content.png">
            <a:extLst>
              <a:ext uri="{FF2B5EF4-FFF2-40B4-BE49-F238E27FC236}">
                <a16:creationId xmlns:a16="http://schemas.microsoft.com/office/drawing/2014/main" id="{21B29C7B-86F2-4D2F-8501-90CE3F36EC74}"/>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1987" name="Picture 6" descr="C:\Users\parul\Desktop\Untitled-1.png">
            <a:extLst>
              <a:ext uri="{FF2B5EF4-FFF2-40B4-BE49-F238E27FC236}">
                <a16:creationId xmlns:a16="http://schemas.microsoft.com/office/drawing/2014/main" id="{DBE88EC9-F1F4-4CF0-90C0-DCCBB0210069}"/>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41988" name="Rectangle 7">
            <a:extLst>
              <a:ext uri="{FF2B5EF4-FFF2-40B4-BE49-F238E27FC236}">
                <a16:creationId xmlns:a16="http://schemas.microsoft.com/office/drawing/2014/main" id="{C2D6C9CE-2099-4014-B3C3-ED9C84771AC0}"/>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1989" name="TextBox 6">
            <a:extLst>
              <a:ext uri="{FF2B5EF4-FFF2-40B4-BE49-F238E27FC236}">
                <a16:creationId xmlns:a16="http://schemas.microsoft.com/office/drawing/2014/main" id="{D6906ABC-534F-4DF0-9878-C79D5C617496}"/>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3000" b="1">
                <a:solidFill>
                  <a:schemeClr val="bg1"/>
                </a:solidFill>
                <a:cs typeface="Times New Roman" panose="02020603050405020304" pitchFamily="18" charset="0"/>
              </a:rPr>
              <a:t>ATM Example: Additional Classes</a:t>
            </a:r>
          </a:p>
        </p:txBody>
      </p:sp>
      <p:sp>
        <p:nvSpPr>
          <p:cNvPr id="41990" name="TextBox 10">
            <a:extLst>
              <a:ext uri="{FF2B5EF4-FFF2-40B4-BE49-F238E27FC236}">
                <a16:creationId xmlns:a16="http://schemas.microsoft.com/office/drawing/2014/main" id="{5328F47A-4FD8-4426-91BA-C1A39FF04BB2}"/>
              </a:ext>
            </a:extLst>
          </p:cNvPr>
          <p:cNvSpPr>
            <a:spLocks noChangeArrowheads="1"/>
          </p:cNvSpPr>
          <p:nvPr>
            <p:custDataLst>
              <p:tags r:id="rId5"/>
            </p:custDataLst>
          </p:nvPr>
        </p:nvSpPr>
        <p:spPr bwMode="auto">
          <a:xfrm>
            <a:off x="249238" y="2439988"/>
            <a:ext cx="864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p:txBody>
      </p:sp>
      <p:sp>
        <p:nvSpPr>
          <p:cNvPr id="41991" name="TextBox 12">
            <a:extLst>
              <a:ext uri="{FF2B5EF4-FFF2-40B4-BE49-F238E27FC236}">
                <a16:creationId xmlns:a16="http://schemas.microsoft.com/office/drawing/2014/main" id="{B8CFE0E6-2E7F-4D8B-8B36-47AB0071D0DF}"/>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
        <p:nvSpPr>
          <p:cNvPr id="10" name="TextBox 9">
            <a:extLst>
              <a:ext uri="{FF2B5EF4-FFF2-40B4-BE49-F238E27FC236}">
                <a16:creationId xmlns:a16="http://schemas.microsoft.com/office/drawing/2014/main" id="{9D280D26-AB74-4776-91DD-2A1A769843D5}"/>
              </a:ext>
            </a:extLst>
          </p:cNvPr>
          <p:cNvSpPr txBox="1"/>
          <p:nvPr/>
        </p:nvSpPr>
        <p:spPr>
          <a:xfrm>
            <a:off x="2357438" y="4786313"/>
            <a:ext cx="4572000" cy="276225"/>
          </a:xfrm>
          <a:prstGeom prst="rect">
            <a:avLst/>
          </a:prstGeom>
          <a:noFill/>
        </p:spPr>
        <p:txBody>
          <a:bodyPr>
            <a:spAutoFit/>
          </a:bodyPr>
          <a:lstStyle/>
          <a:p>
            <a:pPr algn="just">
              <a:defRPr/>
            </a:pPr>
            <a:r>
              <a:rPr lang="en-US" sz="1200" dirty="0">
                <a:latin typeface="+mj-lt"/>
                <a:cs typeface="Arial" charset="0"/>
              </a:rPr>
              <a:t>Figure: 4.9 ATM Classes Identified from  knowledge of problem domain</a:t>
            </a:r>
          </a:p>
        </p:txBody>
      </p:sp>
      <p:pic>
        <p:nvPicPr>
          <p:cNvPr id="41993" name="Picture 10" descr="4.9.jpg">
            <a:extLst>
              <a:ext uri="{FF2B5EF4-FFF2-40B4-BE49-F238E27FC236}">
                <a16:creationId xmlns:a16="http://schemas.microsoft.com/office/drawing/2014/main" id="{3802469A-CB47-4053-AD24-EF7C81B8DA70}"/>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00250" y="3500438"/>
            <a:ext cx="507206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6301"/>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C:\Users\parul\Desktop\Digital Learning Content.png">
            <a:extLst>
              <a:ext uri="{FF2B5EF4-FFF2-40B4-BE49-F238E27FC236}">
                <a16:creationId xmlns:a16="http://schemas.microsoft.com/office/drawing/2014/main" id="{4580B1BA-B04A-4A8A-B54E-F92400E2128C}"/>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3011" name="Picture 6" descr="C:\Users\parul\Desktop\Untitled-1.png">
            <a:extLst>
              <a:ext uri="{FF2B5EF4-FFF2-40B4-BE49-F238E27FC236}">
                <a16:creationId xmlns:a16="http://schemas.microsoft.com/office/drawing/2014/main" id="{22757325-71E1-4A1D-B3F9-3D9342F92609}"/>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43012" name="Rectangle 7">
            <a:extLst>
              <a:ext uri="{FF2B5EF4-FFF2-40B4-BE49-F238E27FC236}">
                <a16:creationId xmlns:a16="http://schemas.microsoft.com/office/drawing/2014/main" id="{CE2B5037-0D03-4BA6-93B4-17D801317627}"/>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3013" name="TextBox 6">
            <a:extLst>
              <a:ext uri="{FF2B5EF4-FFF2-40B4-BE49-F238E27FC236}">
                <a16:creationId xmlns:a16="http://schemas.microsoft.com/office/drawing/2014/main" id="{23957653-AE5D-4A6A-AE8C-09CBD717A3DD}"/>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1A121B0D-BE07-422D-9ACC-631F36A197AF}"/>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sz="2000" b="1" dirty="0">
                <a:solidFill>
                  <a:srgbClr val="FF0000"/>
                </a:solidFill>
                <a:latin typeface="+mj-lt"/>
                <a:cs typeface="Arial" charset="0"/>
              </a:rPr>
              <a:t>KEEPING THE RIGHT CLASSES</a:t>
            </a:r>
          </a:p>
          <a:p>
            <a:pPr algn="just">
              <a:defRPr/>
            </a:pPr>
            <a:endParaRPr lang="en-US" sz="2000" dirty="0">
              <a:latin typeface="Arial" charset="0"/>
              <a:cs typeface="Arial" charset="0"/>
            </a:endParaRPr>
          </a:p>
          <a:p>
            <a:pPr algn="just">
              <a:buFont typeface="Arial" pitchFamily="34" charset="0"/>
              <a:buChar char="•"/>
              <a:defRPr/>
            </a:pPr>
            <a:r>
              <a:rPr lang="en-US" sz="2000" dirty="0">
                <a:latin typeface="+mj-lt"/>
                <a:cs typeface="Arial" charset="0"/>
              </a:rPr>
              <a:t>Discard unnecessary and incorrect classes according to following criteria</a:t>
            </a:r>
          </a:p>
          <a:p>
            <a:pPr algn="just">
              <a:buFont typeface="Arial" pitchFamily="34" charset="0"/>
              <a:buChar char="•"/>
              <a:defRPr/>
            </a:pPr>
            <a:r>
              <a:rPr lang="en-US" sz="2000" dirty="0">
                <a:latin typeface="+mj-lt"/>
                <a:cs typeface="Arial" charset="0"/>
              </a:rPr>
              <a:t>Redundant classes</a:t>
            </a:r>
          </a:p>
          <a:p>
            <a:pPr lvl="1" algn="just">
              <a:buFont typeface="Arial" pitchFamily="34" charset="0"/>
              <a:buChar char="•"/>
              <a:defRPr/>
            </a:pPr>
            <a:r>
              <a:rPr lang="en-US" sz="2000" dirty="0">
                <a:latin typeface="+mj-lt"/>
                <a:cs typeface="Arial" charset="0"/>
              </a:rPr>
              <a:t>two classes express the same concept, keep the most descriptive name</a:t>
            </a:r>
          </a:p>
          <a:p>
            <a:pPr algn="just">
              <a:buFont typeface="Arial" pitchFamily="34" charset="0"/>
              <a:buChar char="•"/>
              <a:defRPr/>
            </a:pPr>
            <a:r>
              <a:rPr lang="en-US" sz="2000" dirty="0">
                <a:latin typeface="+mj-lt"/>
                <a:cs typeface="Arial" charset="0"/>
              </a:rPr>
              <a:t>Irrelevant class</a:t>
            </a:r>
          </a:p>
          <a:p>
            <a:pPr lvl="1" algn="just">
              <a:buFont typeface="Arial" pitchFamily="34" charset="0"/>
              <a:buChar char="•"/>
              <a:defRPr/>
            </a:pPr>
            <a:r>
              <a:rPr lang="en-US" sz="2000" dirty="0">
                <a:latin typeface="+mj-lt"/>
                <a:cs typeface="Arial" charset="0"/>
              </a:rPr>
              <a:t>Class having nothing to do with the problem, eliminate it</a:t>
            </a:r>
          </a:p>
          <a:p>
            <a:pPr algn="just">
              <a:buFont typeface="Arial" pitchFamily="34" charset="0"/>
              <a:buChar char="•"/>
              <a:defRPr/>
            </a:pPr>
            <a:r>
              <a:rPr lang="en-US" dirty="0">
                <a:latin typeface="Arial" charset="0"/>
                <a:cs typeface="Arial" charset="0"/>
              </a:rPr>
              <a:t>Vague</a:t>
            </a:r>
          </a:p>
          <a:p>
            <a:pPr lvl="1" algn="just">
              <a:buFont typeface="Arial" pitchFamily="34" charset="0"/>
              <a:buChar char="•"/>
              <a:defRPr/>
            </a:pPr>
            <a:r>
              <a:rPr lang="en-US" dirty="0">
                <a:latin typeface="Arial" charset="0"/>
                <a:cs typeface="Arial" charset="0"/>
              </a:rPr>
              <a:t>A class should be specific</a:t>
            </a:r>
          </a:p>
          <a:p>
            <a:pPr lvl="1" algn="just">
              <a:buFont typeface="Arial" pitchFamily="34" charset="0"/>
              <a:buChar char="•"/>
              <a:defRPr/>
            </a:pPr>
            <a:r>
              <a:rPr lang="en-US" dirty="0">
                <a:latin typeface="Arial" charset="0"/>
                <a:cs typeface="Arial" charset="0"/>
              </a:rPr>
              <a:t>Some tentative classes may have ill-defined boundaries or be too broad in scope</a:t>
            </a:r>
          </a:p>
          <a:p>
            <a:pPr lvl="1" algn="just">
              <a:buFont typeface="Arial" pitchFamily="34" charset="0"/>
              <a:buChar char="•"/>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C:\Users\parul\Desktop\Digital Learning Content.png">
            <a:extLst>
              <a:ext uri="{FF2B5EF4-FFF2-40B4-BE49-F238E27FC236}">
                <a16:creationId xmlns:a16="http://schemas.microsoft.com/office/drawing/2014/main" id="{FF4FDF7C-D966-491D-83B4-EC77CF35AD69}"/>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28575"/>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4035" name="Picture 6" descr="C:\Users\parul\Desktop\Untitled-1.png">
            <a:extLst>
              <a:ext uri="{FF2B5EF4-FFF2-40B4-BE49-F238E27FC236}">
                <a16:creationId xmlns:a16="http://schemas.microsoft.com/office/drawing/2014/main" id="{3829DA3C-C0AD-4AEF-B481-A2CC55B48FAC}"/>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44036" name="Rectangle 7">
            <a:extLst>
              <a:ext uri="{FF2B5EF4-FFF2-40B4-BE49-F238E27FC236}">
                <a16:creationId xmlns:a16="http://schemas.microsoft.com/office/drawing/2014/main" id="{E713079C-2C60-4A77-B790-740BB656C276}"/>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4037" name="TextBox 6">
            <a:extLst>
              <a:ext uri="{FF2B5EF4-FFF2-40B4-BE49-F238E27FC236}">
                <a16:creationId xmlns:a16="http://schemas.microsoft.com/office/drawing/2014/main" id="{1A48BD80-AC9C-4CBB-8EBC-E85B88554F4B}"/>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44038" name="TextBox 10">
            <a:extLst>
              <a:ext uri="{FF2B5EF4-FFF2-40B4-BE49-F238E27FC236}">
                <a16:creationId xmlns:a16="http://schemas.microsoft.com/office/drawing/2014/main" id="{9A51BE41-AB9F-462D-A6B2-AA372AC74D06}"/>
              </a:ext>
            </a:extLst>
          </p:cNvPr>
          <p:cNvSpPr>
            <a:spLocks noChangeArrowheads="1"/>
          </p:cNvSpPr>
          <p:nvPr>
            <p:custDataLst>
              <p:tags r:id="rId5"/>
            </p:custDataLst>
          </p:nvPr>
        </p:nvSpPr>
        <p:spPr bwMode="auto">
          <a:xfrm>
            <a:off x="249238" y="2439988"/>
            <a:ext cx="864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p:txBody>
      </p:sp>
      <p:sp>
        <p:nvSpPr>
          <p:cNvPr id="44039" name="TextBox 12">
            <a:extLst>
              <a:ext uri="{FF2B5EF4-FFF2-40B4-BE49-F238E27FC236}">
                <a16:creationId xmlns:a16="http://schemas.microsoft.com/office/drawing/2014/main" id="{F0006E95-A05D-445B-A6A8-2814724A26C5}"/>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
        <p:nvSpPr>
          <p:cNvPr id="10" name="TextBox 9">
            <a:extLst>
              <a:ext uri="{FF2B5EF4-FFF2-40B4-BE49-F238E27FC236}">
                <a16:creationId xmlns:a16="http://schemas.microsoft.com/office/drawing/2014/main" id="{11B6432A-105F-4EA8-8B58-AAA259CC85CB}"/>
              </a:ext>
            </a:extLst>
          </p:cNvPr>
          <p:cNvSpPr txBox="1"/>
          <p:nvPr/>
        </p:nvSpPr>
        <p:spPr>
          <a:xfrm>
            <a:off x="2428875" y="6215063"/>
            <a:ext cx="4429125" cy="276225"/>
          </a:xfrm>
          <a:prstGeom prst="rect">
            <a:avLst/>
          </a:prstGeom>
          <a:noFill/>
        </p:spPr>
        <p:txBody>
          <a:bodyPr>
            <a:spAutoFit/>
          </a:bodyPr>
          <a:lstStyle/>
          <a:p>
            <a:pPr algn="just">
              <a:defRPr/>
            </a:pPr>
            <a:r>
              <a:rPr lang="en-US" sz="1200" dirty="0">
                <a:latin typeface="+mj-lt"/>
                <a:cs typeface="Arial" charset="0"/>
              </a:rPr>
              <a:t>Figure: 4.10 Eliminating unnecessary classes from ATM problem</a:t>
            </a:r>
          </a:p>
        </p:txBody>
      </p:sp>
      <p:pic>
        <p:nvPicPr>
          <p:cNvPr id="44041" name="Picture 10" descr="4.10.JPG">
            <a:extLst>
              <a:ext uri="{FF2B5EF4-FFF2-40B4-BE49-F238E27FC236}">
                <a16:creationId xmlns:a16="http://schemas.microsoft.com/office/drawing/2014/main" id="{4CBAB138-3C43-4EA9-AE39-24531170082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71625" y="2357438"/>
            <a:ext cx="5857875" cy="376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630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parul\Desktop\Digital Learning Content.png">
            <a:extLst>
              <a:ext uri="{FF2B5EF4-FFF2-40B4-BE49-F238E27FC236}">
                <a16:creationId xmlns:a16="http://schemas.microsoft.com/office/drawing/2014/main" id="{8FE081E9-ED89-40A7-A78D-ED71E2BB4D79}"/>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6387" name="Picture 6" descr="C:\Users\parul\Desktop\Untitled-1.png">
            <a:extLst>
              <a:ext uri="{FF2B5EF4-FFF2-40B4-BE49-F238E27FC236}">
                <a16:creationId xmlns:a16="http://schemas.microsoft.com/office/drawing/2014/main" id="{1E971EBE-146C-4090-BC8D-89050717E097}"/>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2571750"/>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6388" name="Rectangle 5">
            <a:extLst>
              <a:ext uri="{FF2B5EF4-FFF2-40B4-BE49-F238E27FC236}">
                <a16:creationId xmlns:a16="http://schemas.microsoft.com/office/drawing/2014/main" id="{CA8AFC1C-F4B7-4ACF-8D79-9C37F66BA82C}"/>
              </a:ext>
            </a:extLst>
          </p:cNvPr>
          <p:cNvSpPr>
            <a:spLocks noChangeArrowheads="1"/>
          </p:cNvSpPr>
          <p:nvPr>
            <p:custDataLst>
              <p:tags r:id="rId3"/>
            </p:custDataLst>
          </p:nvPr>
        </p:nvSpPr>
        <p:spPr bwMode="auto">
          <a:xfrm>
            <a:off x="0" y="3714750"/>
            <a:ext cx="9144000" cy="714375"/>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6389" name="TextBox 4">
            <a:extLst>
              <a:ext uri="{FF2B5EF4-FFF2-40B4-BE49-F238E27FC236}">
                <a16:creationId xmlns:a16="http://schemas.microsoft.com/office/drawing/2014/main" id="{F843F4CC-78F8-4285-9377-A2ECF9D3021D}"/>
              </a:ext>
            </a:extLst>
          </p:cNvPr>
          <p:cNvSpPr>
            <a:spLocks noChangeArrowheads="1"/>
          </p:cNvSpPr>
          <p:nvPr>
            <p:custDataLst>
              <p:tags r:id="rId4"/>
            </p:custDataLst>
          </p:nvPr>
        </p:nvSpPr>
        <p:spPr bwMode="auto">
          <a:xfrm>
            <a:off x="857250" y="3756025"/>
            <a:ext cx="74295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solidFill>
                  <a:schemeClr val="bg1"/>
                </a:solidFill>
                <a:cs typeface="Times New Roman" panose="02020603050405020304" pitchFamily="18" charset="0"/>
              </a:rPr>
              <a:t>SOFTWARE DEVELOPMENT STAGES</a:t>
            </a:r>
          </a:p>
        </p:txBody>
      </p:sp>
      <p:sp>
        <p:nvSpPr>
          <p:cNvPr id="16390" name="TextBox 6">
            <a:extLst>
              <a:ext uri="{FF2B5EF4-FFF2-40B4-BE49-F238E27FC236}">
                <a16:creationId xmlns:a16="http://schemas.microsoft.com/office/drawing/2014/main" id="{79699942-7B43-436B-94D2-699B2DAC3ED7}"/>
              </a:ext>
            </a:extLst>
          </p:cNvPr>
          <p:cNvSpPr>
            <a:spLocks noChangeArrowheads="1"/>
          </p:cNvSpPr>
          <p:nvPr>
            <p:custDataLst>
              <p:tags r:id="rId5"/>
            </p:custDataLst>
          </p:nvPr>
        </p:nvSpPr>
        <p:spPr bwMode="auto">
          <a:xfrm>
            <a:off x="1714500" y="3071813"/>
            <a:ext cx="57150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IN" altLang="en-US" sz="3500" b="1">
              <a:cs typeface="Times New Roman" panose="02020603050405020304" pitchFamily="18" charset="0"/>
            </a:endParaRPr>
          </a:p>
        </p:txBody>
      </p:sp>
    </p:spTree>
  </p:cSld>
  <p:clrMapOvr>
    <a:masterClrMapping/>
  </p:clrMapOvr>
  <p:transition advTm="11556"/>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Users\parul\Desktop\Digital Learning Content.png">
            <a:extLst>
              <a:ext uri="{FF2B5EF4-FFF2-40B4-BE49-F238E27FC236}">
                <a16:creationId xmlns:a16="http://schemas.microsoft.com/office/drawing/2014/main" id="{D42FD138-DBFD-407C-863D-90D5F885F4FF}"/>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5059" name="Picture 6" descr="C:\Users\parul\Desktop\Untitled-1.png">
            <a:extLst>
              <a:ext uri="{FF2B5EF4-FFF2-40B4-BE49-F238E27FC236}">
                <a16:creationId xmlns:a16="http://schemas.microsoft.com/office/drawing/2014/main" id="{414C7C2A-6D71-41CE-81E6-107941C03FCD}"/>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45060" name="Rectangle 7">
            <a:extLst>
              <a:ext uri="{FF2B5EF4-FFF2-40B4-BE49-F238E27FC236}">
                <a16:creationId xmlns:a16="http://schemas.microsoft.com/office/drawing/2014/main" id="{8F71CFE6-AC90-4828-9243-20571998E36F}"/>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5061" name="TextBox 6">
            <a:extLst>
              <a:ext uri="{FF2B5EF4-FFF2-40B4-BE49-F238E27FC236}">
                <a16:creationId xmlns:a16="http://schemas.microsoft.com/office/drawing/2014/main" id="{911D5D11-547A-4CE7-A14C-732C330A9141}"/>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BE89A3DB-3396-4D2B-AC89-CF8D128B33A6}"/>
              </a:ext>
            </a:extLst>
          </p:cNvPr>
          <p:cNvSpPr>
            <a:spLocks noChangeArrowheads="1"/>
          </p:cNvSpPr>
          <p:nvPr>
            <p:custDataLst>
              <p:tags r:id="rId5"/>
            </p:custDataLst>
          </p:nvPr>
        </p:nvSpPr>
        <p:spPr bwMode="auto">
          <a:xfrm>
            <a:off x="249238" y="2439988"/>
            <a:ext cx="8645525" cy="4418012"/>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Attributes</a:t>
            </a:r>
          </a:p>
          <a:p>
            <a:pPr lvl="1" algn="just">
              <a:buFont typeface="Arial" pitchFamily="34" charset="0"/>
              <a:buChar char="•"/>
              <a:defRPr/>
            </a:pPr>
            <a:r>
              <a:rPr lang="en-US" sz="2000" dirty="0">
                <a:latin typeface="+mj-lt"/>
                <a:cs typeface="Arial" charset="0"/>
              </a:rPr>
              <a:t>Names that primarily describe individual objects should be restated as attributes</a:t>
            </a:r>
          </a:p>
          <a:p>
            <a:pPr lvl="1" algn="just">
              <a:buFont typeface="Arial" pitchFamily="34" charset="0"/>
              <a:buChar char="•"/>
              <a:defRPr/>
            </a:pPr>
            <a:r>
              <a:rPr lang="en-US" sz="2000" dirty="0">
                <a:latin typeface="+mj-lt"/>
                <a:cs typeface="Arial" charset="0"/>
              </a:rPr>
              <a:t>Ex. Name, birth date, etc.</a:t>
            </a:r>
          </a:p>
          <a:p>
            <a:pPr lvl="1" algn="just">
              <a:buFont typeface="Arial" pitchFamily="34" charset="0"/>
              <a:buChar char="•"/>
              <a:defRPr/>
            </a:pPr>
            <a:r>
              <a:rPr lang="en-US" sz="2000" dirty="0">
                <a:latin typeface="+mj-lt"/>
                <a:cs typeface="Arial" charset="0"/>
              </a:rPr>
              <a:t>If the independent existence of a property is important, make it a class</a:t>
            </a:r>
          </a:p>
          <a:p>
            <a:pPr algn="just">
              <a:buFont typeface="Arial" pitchFamily="34" charset="0"/>
              <a:buChar char="•"/>
              <a:defRPr/>
            </a:pPr>
            <a:r>
              <a:rPr lang="en-US" sz="2000" dirty="0">
                <a:latin typeface="+mj-lt"/>
                <a:cs typeface="Arial" charset="0"/>
              </a:rPr>
              <a:t>Operations</a:t>
            </a:r>
          </a:p>
          <a:p>
            <a:pPr lvl="1" algn="just">
              <a:buFont typeface="Arial" pitchFamily="34" charset="0"/>
              <a:buChar char="•"/>
              <a:defRPr/>
            </a:pPr>
            <a:r>
              <a:rPr lang="en-US" sz="2000" dirty="0">
                <a:latin typeface="+mj-lt"/>
                <a:cs typeface="Arial" charset="0"/>
              </a:rPr>
              <a:t>If name describes an operation that is applied to objects, and not manipulated in its own right, then it is not a class</a:t>
            </a:r>
          </a:p>
          <a:p>
            <a:pPr lvl="1" algn="just">
              <a:buFont typeface="Arial" pitchFamily="34" charset="0"/>
              <a:buChar char="•"/>
              <a:defRPr/>
            </a:pPr>
            <a:r>
              <a:rPr lang="en-US" sz="2000" dirty="0">
                <a:latin typeface="+mj-lt"/>
                <a:cs typeface="Arial" charset="0"/>
              </a:rPr>
              <a:t>An operations has features of its own should be modeled as a class </a:t>
            </a:r>
          </a:p>
          <a:p>
            <a:pPr algn="just">
              <a:buFont typeface="Arial" pitchFamily="34" charset="0"/>
              <a:buChar char="•"/>
              <a:defRPr/>
            </a:pPr>
            <a:r>
              <a:rPr lang="en-US" sz="2000" dirty="0">
                <a:latin typeface="+mj-lt"/>
                <a:cs typeface="Arial" charset="0"/>
              </a:rPr>
              <a:t>Roles</a:t>
            </a:r>
          </a:p>
          <a:p>
            <a:pPr lvl="1" algn="just">
              <a:buFont typeface="Arial" pitchFamily="34" charset="0"/>
              <a:buChar char="•"/>
              <a:defRPr/>
            </a:pPr>
            <a:r>
              <a:rPr lang="en-US" sz="2000" dirty="0">
                <a:latin typeface="+mj-lt"/>
                <a:cs typeface="Arial" charset="0"/>
              </a:rPr>
              <a:t>The name of the class should reflect its intrinsic nature, Not a role that it plays in an association</a:t>
            </a:r>
          </a:p>
          <a:p>
            <a:pPr lvl="1" algn="just">
              <a:buFont typeface="Arial" pitchFamily="34" charset="0"/>
              <a:buChar char="•"/>
              <a:defRPr/>
            </a:pPr>
            <a:r>
              <a:rPr lang="en-US" sz="2000" dirty="0">
                <a:latin typeface="+mj-lt"/>
                <a:cs typeface="Arial" charset="0"/>
              </a:rPr>
              <a:t>Ex. Owner would be a poor name for a class in a car manufacturer’s database, Person would be suitable</a:t>
            </a:r>
          </a:p>
          <a:p>
            <a:pPr lvl="1" algn="just">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C:\Users\parul\Desktop\Digital Learning Content.png">
            <a:extLst>
              <a:ext uri="{FF2B5EF4-FFF2-40B4-BE49-F238E27FC236}">
                <a16:creationId xmlns:a16="http://schemas.microsoft.com/office/drawing/2014/main" id="{CA7C3A03-7835-4F91-9544-779F446CB20B}"/>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6083" name="Picture 6" descr="C:\Users\parul\Desktop\Untitled-1.png">
            <a:extLst>
              <a:ext uri="{FF2B5EF4-FFF2-40B4-BE49-F238E27FC236}">
                <a16:creationId xmlns:a16="http://schemas.microsoft.com/office/drawing/2014/main" id="{FAFB252F-14DF-4582-9B16-3DD3444098EC}"/>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46084" name="Rectangle 7">
            <a:extLst>
              <a:ext uri="{FF2B5EF4-FFF2-40B4-BE49-F238E27FC236}">
                <a16:creationId xmlns:a16="http://schemas.microsoft.com/office/drawing/2014/main" id="{BE1B5E43-170F-47D4-8EA0-F3D856EE727C}"/>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6085" name="TextBox 6">
            <a:extLst>
              <a:ext uri="{FF2B5EF4-FFF2-40B4-BE49-F238E27FC236}">
                <a16:creationId xmlns:a16="http://schemas.microsoft.com/office/drawing/2014/main" id="{C5511D87-2A37-4D7A-9C2F-A38532CE4DA0}"/>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8FB44E4B-D49D-4163-B154-86F1D0AF3941}"/>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Implementation constructs</a:t>
            </a:r>
          </a:p>
          <a:p>
            <a:pPr lvl="1" algn="just">
              <a:buFont typeface="Arial" pitchFamily="34" charset="0"/>
              <a:buChar char="•"/>
              <a:defRPr/>
            </a:pPr>
            <a:r>
              <a:rPr lang="en-US" sz="2000" dirty="0">
                <a:latin typeface="+mj-lt"/>
                <a:cs typeface="Arial" charset="0"/>
              </a:rPr>
              <a:t>Eliminate constructs  from the analysis model that are extraneous to the real world</a:t>
            </a:r>
          </a:p>
          <a:p>
            <a:pPr lvl="1" algn="just">
              <a:buFont typeface="Arial" pitchFamily="34" charset="0"/>
              <a:buChar char="•"/>
              <a:defRPr/>
            </a:pPr>
            <a:r>
              <a:rPr lang="en-US" sz="2000" dirty="0">
                <a:latin typeface="+mj-lt"/>
                <a:cs typeface="Arial" charset="0"/>
              </a:rPr>
              <a:t>You may need them during design</a:t>
            </a:r>
          </a:p>
          <a:p>
            <a:pPr lvl="1" algn="just">
              <a:buFont typeface="Arial" pitchFamily="34" charset="0"/>
              <a:buChar char="•"/>
              <a:defRPr/>
            </a:pPr>
            <a:r>
              <a:rPr lang="en-US" sz="2000" dirty="0">
                <a:latin typeface="+mj-lt"/>
                <a:cs typeface="Arial" charset="0"/>
              </a:rPr>
              <a:t>Ex. CPU, subroutine, algorithms, etc,.</a:t>
            </a:r>
          </a:p>
          <a:p>
            <a:pPr algn="just">
              <a:buFont typeface="Arial" pitchFamily="34" charset="0"/>
              <a:buChar char="•"/>
              <a:defRPr/>
            </a:pPr>
            <a:r>
              <a:rPr lang="en-US" sz="2000" dirty="0">
                <a:latin typeface="+mj-lt"/>
                <a:cs typeface="Arial" charset="0"/>
              </a:rPr>
              <a:t>Derived classes</a:t>
            </a:r>
          </a:p>
          <a:p>
            <a:pPr lvl="1" algn="just">
              <a:buFont typeface="Arial" pitchFamily="34" charset="0"/>
              <a:buChar char="•"/>
              <a:defRPr/>
            </a:pPr>
            <a:r>
              <a:rPr lang="en-US" sz="2000" dirty="0">
                <a:latin typeface="+mj-lt"/>
                <a:cs typeface="Arial" charset="0"/>
              </a:rPr>
              <a:t>Omit the classes that can be derived from other classes</a:t>
            </a:r>
          </a:p>
          <a:p>
            <a:pPr lvl="1" algn="just">
              <a:buFont typeface="Arial" pitchFamily="34" charset="0"/>
              <a:buChar char="•"/>
              <a:defRPr/>
            </a:pPr>
            <a:r>
              <a:rPr lang="en-US" sz="2000" dirty="0">
                <a:latin typeface="+mj-lt"/>
                <a:cs typeface="Arial" charset="0"/>
              </a:rPr>
              <a:t>If a derived class is important, you can include it</a:t>
            </a:r>
          </a:p>
          <a:p>
            <a:pPr lvl="1" algn="just">
              <a:buFont typeface="Arial" pitchFamily="34" charset="0"/>
              <a:buChar char="•"/>
              <a:defRPr/>
            </a:pPr>
            <a:r>
              <a:rPr lang="en-US" sz="2000" dirty="0">
                <a:latin typeface="+mj-lt"/>
                <a:cs typeface="Arial" charset="0"/>
              </a:rPr>
              <a:t>Mark derived classes with a preceding slash (‘/’) in the class name</a:t>
            </a:r>
          </a:p>
          <a:p>
            <a:pPr algn="just">
              <a:buFont typeface="Arial" pitchFamily="34" charset="0"/>
              <a:buChar char="•"/>
              <a:defRPr/>
            </a:pPr>
            <a:endParaRPr lang="en-US" altLang="en-US" sz="2000" b="1" dirty="0">
              <a:solidFill>
                <a:srgbClr val="FF0000"/>
              </a:solidFill>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Users\parul\Desktop\Digital Learning Content.png">
            <a:extLst>
              <a:ext uri="{FF2B5EF4-FFF2-40B4-BE49-F238E27FC236}">
                <a16:creationId xmlns:a16="http://schemas.microsoft.com/office/drawing/2014/main" id="{91D3C003-A67B-4A6B-A89A-B086E0FCC21F}"/>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7107" name="Picture 6" descr="C:\Users\parul\Desktop\Untitled-1.png">
            <a:extLst>
              <a:ext uri="{FF2B5EF4-FFF2-40B4-BE49-F238E27FC236}">
                <a16:creationId xmlns:a16="http://schemas.microsoft.com/office/drawing/2014/main" id="{61D07C0D-FE96-4847-88E3-11F0D17ABF9D}"/>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47108" name="Rectangle 7">
            <a:extLst>
              <a:ext uri="{FF2B5EF4-FFF2-40B4-BE49-F238E27FC236}">
                <a16:creationId xmlns:a16="http://schemas.microsoft.com/office/drawing/2014/main" id="{FA216ED0-E634-4A72-B7F0-A179FAD7FC65}"/>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7109" name="TextBox 6">
            <a:extLst>
              <a:ext uri="{FF2B5EF4-FFF2-40B4-BE49-F238E27FC236}">
                <a16:creationId xmlns:a16="http://schemas.microsoft.com/office/drawing/2014/main" id="{A9E2099E-9478-4E27-94B3-AA7D0F732E6C}"/>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152DA801-2BC1-4664-AC48-E6842E71639A}"/>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altLang="en-US" sz="2000" b="1" dirty="0">
                <a:solidFill>
                  <a:srgbClr val="FF0000"/>
                </a:solidFill>
                <a:latin typeface="Calibri"/>
                <a:cs typeface="Arial" charset="0"/>
              </a:rPr>
              <a:t>PREPARING A DATA DICTIONARY</a:t>
            </a:r>
          </a:p>
          <a:p>
            <a:pPr algn="just">
              <a:defRPr/>
            </a:pPr>
            <a:endParaRPr lang="en-US" sz="2000" dirty="0">
              <a:latin typeface="Arial" charset="0"/>
              <a:cs typeface="Arial" charset="0"/>
            </a:endParaRPr>
          </a:p>
          <a:p>
            <a:pPr algn="just">
              <a:buFont typeface="Arial" pitchFamily="34" charset="0"/>
              <a:buChar char="•"/>
              <a:defRPr/>
            </a:pPr>
            <a:r>
              <a:rPr lang="en-US" sz="2000" dirty="0">
                <a:latin typeface="+mj-lt"/>
                <a:cs typeface="Arial" charset="0"/>
              </a:rPr>
              <a:t>Isolated words have too many interpretations</a:t>
            </a:r>
          </a:p>
          <a:p>
            <a:pPr algn="just">
              <a:buFont typeface="Arial" pitchFamily="34" charset="0"/>
              <a:buChar char="•"/>
              <a:defRPr/>
            </a:pPr>
            <a:r>
              <a:rPr lang="en-US" sz="2000" dirty="0">
                <a:latin typeface="+mj-lt"/>
                <a:cs typeface="Arial" charset="0"/>
              </a:rPr>
              <a:t>So prepare a data dictionary for all modeling elements</a:t>
            </a:r>
          </a:p>
          <a:p>
            <a:pPr algn="just">
              <a:buFont typeface="Arial" pitchFamily="34" charset="0"/>
              <a:buChar char="•"/>
              <a:defRPr/>
            </a:pPr>
            <a:r>
              <a:rPr lang="en-US" sz="2000" dirty="0">
                <a:latin typeface="+mj-lt"/>
                <a:cs typeface="Arial" charset="0"/>
              </a:rPr>
              <a:t>Write a paragraph precisely describing each class</a:t>
            </a:r>
          </a:p>
          <a:p>
            <a:pPr algn="just">
              <a:buFont typeface="Arial" pitchFamily="34" charset="0"/>
              <a:buChar char="•"/>
              <a:defRPr/>
            </a:pPr>
            <a:r>
              <a:rPr lang="en-US" sz="2000" dirty="0">
                <a:latin typeface="+mj-lt"/>
                <a:cs typeface="Arial" charset="0"/>
              </a:rPr>
              <a:t>Describe the scope of the class within the current problem</a:t>
            </a:r>
          </a:p>
          <a:p>
            <a:pPr algn="just">
              <a:buFont typeface="Arial" pitchFamily="34" charset="0"/>
              <a:buChar char="•"/>
              <a:defRPr/>
            </a:pPr>
            <a:r>
              <a:rPr lang="en-US" sz="2000" dirty="0">
                <a:latin typeface="+mj-lt"/>
                <a:cs typeface="Arial" charset="0"/>
              </a:rPr>
              <a:t>Data dictionary also describes associations, attributes, operations and enumerations</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Users\parul\Desktop\Digital Learning Content.png">
            <a:extLst>
              <a:ext uri="{FF2B5EF4-FFF2-40B4-BE49-F238E27FC236}">
                <a16:creationId xmlns:a16="http://schemas.microsoft.com/office/drawing/2014/main" id="{B08F424B-9E71-4162-B60A-DB8501415065}"/>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8131" name="Picture 6" descr="C:\Users\parul\Desktop\Untitled-1.png">
            <a:extLst>
              <a:ext uri="{FF2B5EF4-FFF2-40B4-BE49-F238E27FC236}">
                <a16:creationId xmlns:a16="http://schemas.microsoft.com/office/drawing/2014/main" id="{C793B50D-A172-4ADB-AC69-7704A45D13C6}"/>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48132" name="Rectangle 7">
            <a:extLst>
              <a:ext uri="{FF2B5EF4-FFF2-40B4-BE49-F238E27FC236}">
                <a16:creationId xmlns:a16="http://schemas.microsoft.com/office/drawing/2014/main" id="{EEE131C3-84BA-4DB9-B5B1-3079BC2F3187}"/>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8133" name="TextBox 6">
            <a:extLst>
              <a:ext uri="{FF2B5EF4-FFF2-40B4-BE49-F238E27FC236}">
                <a16:creationId xmlns:a16="http://schemas.microsoft.com/office/drawing/2014/main" id="{8CA560BD-EAC0-4C53-B70F-8FCCF8FD836A}"/>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48134" name="TextBox 10">
            <a:extLst>
              <a:ext uri="{FF2B5EF4-FFF2-40B4-BE49-F238E27FC236}">
                <a16:creationId xmlns:a16="http://schemas.microsoft.com/office/drawing/2014/main" id="{8DFDE593-EC0E-475A-BB1F-2CBEFB8F338D}"/>
              </a:ext>
            </a:extLst>
          </p:cNvPr>
          <p:cNvSpPr>
            <a:spLocks noChangeArrowheads="1"/>
          </p:cNvSpPr>
          <p:nvPr>
            <p:custDataLst>
              <p:tags r:id="rId5"/>
            </p:custDataLst>
          </p:nvPr>
        </p:nvSpPr>
        <p:spPr bwMode="auto">
          <a:xfrm>
            <a:off x="249238" y="2439988"/>
            <a:ext cx="864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p:txBody>
      </p:sp>
      <p:sp>
        <p:nvSpPr>
          <p:cNvPr id="48135" name="TextBox 12">
            <a:extLst>
              <a:ext uri="{FF2B5EF4-FFF2-40B4-BE49-F238E27FC236}">
                <a16:creationId xmlns:a16="http://schemas.microsoft.com/office/drawing/2014/main" id="{0F0FC184-12CA-475D-B304-FE3C6891448C}"/>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
        <p:nvSpPr>
          <p:cNvPr id="12" name="TextBox 11">
            <a:extLst>
              <a:ext uri="{FF2B5EF4-FFF2-40B4-BE49-F238E27FC236}">
                <a16:creationId xmlns:a16="http://schemas.microsoft.com/office/drawing/2014/main" id="{1719352E-1FC1-4066-8017-8DD2A203D53C}"/>
              </a:ext>
            </a:extLst>
          </p:cNvPr>
          <p:cNvSpPr txBox="1"/>
          <p:nvPr/>
        </p:nvSpPr>
        <p:spPr>
          <a:xfrm>
            <a:off x="3071813" y="6143625"/>
            <a:ext cx="4071937" cy="276225"/>
          </a:xfrm>
          <a:prstGeom prst="rect">
            <a:avLst/>
          </a:prstGeom>
          <a:noFill/>
        </p:spPr>
        <p:txBody>
          <a:bodyPr>
            <a:spAutoFit/>
          </a:bodyPr>
          <a:lstStyle/>
          <a:p>
            <a:pPr algn="just">
              <a:defRPr/>
            </a:pPr>
            <a:r>
              <a:rPr lang="en-US" sz="1200" dirty="0">
                <a:latin typeface="+mj-lt"/>
                <a:cs typeface="Arial" charset="0"/>
              </a:rPr>
              <a:t>Figure: 4.11.1 Data Dictionary for ATM Classes </a:t>
            </a:r>
          </a:p>
        </p:txBody>
      </p:sp>
      <p:pic>
        <p:nvPicPr>
          <p:cNvPr id="48137" name="Picture 12" descr="4.11.1.JPG">
            <a:extLst>
              <a:ext uri="{FF2B5EF4-FFF2-40B4-BE49-F238E27FC236}">
                <a16:creationId xmlns:a16="http://schemas.microsoft.com/office/drawing/2014/main" id="{612F20A4-933E-4A5E-9A1E-8D461335313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633538" y="2286000"/>
            <a:ext cx="5876925"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6301"/>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C:\Users\parul\Desktop\Digital Learning Content.png">
            <a:extLst>
              <a:ext uri="{FF2B5EF4-FFF2-40B4-BE49-F238E27FC236}">
                <a16:creationId xmlns:a16="http://schemas.microsoft.com/office/drawing/2014/main" id="{53CEE12A-EB2C-4115-899E-038797E22FCE}"/>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9155" name="Picture 6" descr="C:\Users\parul\Desktop\Untitled-1.png">
            <a:extLst>
              <a:ext uri="{FF2B5EF4-FFF2-40B4-BE49-F238E27FC236}">
                <a16:creationId xmlns:a16="http://schemas.microsoft.com/office/drawing/2014/main" id="{F2D51369-4106-47D2-AC40-471E4FDB5E8E}"/>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49156" name="Rectangle 7">
            <a:extLst>
              <a:ext uri="{FF2B5EF4-FFF2-40B4-BE49-F238E27FC236}">
                <a16:creationId xmlns:a16="http://schemas.microsoft.com/office/drawing/2014/main" id="{33E3C282-B622-489E-947B-95449550908A}"/>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9157" name="TextBox 6">
            <a:extLst>
              <a:ext uri="{FF2B5EF4-FFF2-40B4-BE49-F238E27FC236}">
                <a16:creationId xmlns:a16="http://schemas.microsoft.com/office/drawing/2014/main" id="{926752C3-98A9-4914-8D80-652140727C1B}"/>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49158" name="TextBox 10">
            <a:extLst>
              <a:ext uri="{FF2B5EF4-FFF2-40B4-BE49-F238E27FC236}">
                <a16:creationId xmlns:a16="http://schemas.microsoft.com/office/drawing/2014/main" id="{8CD3A483-502C-477A-8F50-0F7485077765}"/>
              </a:ext>
            </a:extLst>
          </p:cNvPr>
          <p:cNvSpPr>
            <a:spLocks noChangeArrowheads="1"/>
          </p:cNvSpPr>
          <p:nvPr>
            <p:custDataLst>
              <p:tags r:id="rId5"/>
            </p:custDataLst>
          </p:nvPr>
        </p:nvSpPr>
        <p:spPr bwMode="auto">
          <a:xfrm>
            <a:off x="249238" y="2439988"/>
            <a:ext cx="864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p:txBody>
      </p:sp>
      <p:sp>
        <p:nvSpPr>
          <p:cNvPr id="49159" name="TextBox 12">
            <a:extLst>
              <a:ext uri="{FF2B5EF4-FFF2-40B4-BE49-F238E27FC236}">
                <a16:creationId xmlns:a16="http://schemas.microsoft.com/office/drawing/2014/main" id="{65CC46C3-194F-4675-8D84-31F44F00C7B2}"/>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
        <p:nvSpPr>
          <p:cNvPr id="14" name="TextBox 13">
            <a:extLst>
              <a:ext uri="{FF2B5EF4-FFF2-40B4-BE49-F238E27FC236}">
                <a16:creationId xmlns:a16="http://schemas.microsoft.com/office/drawing/2014/main" id="{93A52BA8-71BA-44D0-A8BC-C054BB71E88C}"/>
              </a:ext>
            </a:extLst>
          </p:cNvPr>
          <p:cNvSpPr txBox="1"/>
          <p:nvPr/>
        </p:nvSpPr>
        <p:spPr>
          <a:xfrm>
            <a:off x="2714625" y="5929313"/>
            <a:ext cx="4071938" cy="276225"/>
          </a:xfrm>
          <a:prstGeom prst="rect">
            <a:avLst/>
          </a:prstGeom>
          <a:noFill/>
        </p:spPr>
        <p:txBody>
          <a:bodyPr>
            <a:spAutoFit/>
          </a:bodyPr>
          <a:lstStyle/>
          <a:p>
            <a:pPr algn="just">
              <a:defRPr/>
            </a:pPr>
            <a:r>
              <a:rPr lang="en-US" sz="1200" dirty="0">
                <a:latin typeface="+mj-lt"/>
                <a:cs typeface="Arial" charset="0"/>
              </a:rPr>
              <a:t>Figure: 4.11.2 Data Dictionary for ATM Classes </a:t>
            </a:r>
          </a:p>
        </p:txBody>
      </p:sp>
      <p:pic>
        <p:nvPicPr>
          <p:cNvPr id="49161" name="Picture 14" descr="4.11.2.JPG">
            <a:extLst>
              <a:ext uri="{FF2B5EF4-FFF2-40B4-BE49-F238E27FC236}">
                <a16:creationId xmlns:a16="http://schemas.microsoft.com/office/drawing/2014/main" id="{16BBA666-3BEC-45BB-9B88-E9A334ED8E4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714500" y="2357438"/>
            <a:ext cx="572452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6301"/>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C:\Users\parul\Desktop\Digital Learning Content.png">
            <a:extLst>
              <a:ext uri="{FF2B5EF4-FFF2-40B4-BE49-F238E27FC236}">
                <a16:creationId xmlns:a16="http://schemas.microsoft.com/office/drawing/2014/main" id="{AF03FB77-2F5E-4C94-8EEF-F5D7F7C8EA8C}"/>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0179" name="Picture 6" descr="C:\Users\parul\Desktop\Untitled-1.png">
            <a:extLst>
              <a:ext uri="{FF2B5EF4-FFF2-40B4-BE49-F238E27FC236}">
                <a16:creationId xmlns:a16="http://schemas.microsoft.com/office/drawing/2014/main" id="{68DA1EA6-546C-4344-830C-1B8D5541B8D4}"/>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50180" name="Rectangle 7">
            <a:extLst>
              <a:ext uri="{FF2B5EF4-FFF2-40B4-BE49-F238E27FC236}">
                <a16:creationId xmlns:a16="http://schemas.microsoft.com/office/drawing/2014/main" id="{3D541B31-1899-42AE-86A8-75721546C4FD}"/>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0181" name="TextBox 6">
            <a:extLst>
              <a:ext uri="{FF2B5EF4-FFF2-40B4-BE49-F238E27FC236}">
                <a16:creationId xmlns:a16="http://schemas.microsoft.com/office/drawing/2014/main" id="{C4C6A686-F877-4B54-BAD4-D13F8F266672}"/>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62150779-DBAF-4A5E-9729-401FBBFA45E5}"/>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altLang="en-US" sz="2000" b="1" dirty="0">
                <a:solidFill>
                  <a:srgbClr val="FF0000"/>
                </a:solidFill>
                <a:latin typeface="Calibri"/>
                <a:cs typeface="Arial" charset="0"/>
              </a:rPr>
              <a:t>FINDING ASSOCIATIONS</a:t>
            </a:r>
          </a:p>
          <a:p>
            <a:pPr algn="just">
              <a:defRPr/>
            </a:pPr>
            <a:endParaRPr lang="en-US" sz="2000" dirty="0">
              <a:latin typeface="Arial" charset="0"/>
              <a:cs typeface="Arial" charset="0"/>
            </a:endParaRPr>
          </a:p>
          <a:p>
            <a:pPr>
              <a:buFont typeface="Arial" pitchFamily="34" charset="0"/>
              <a:buChar char="•"/>
              <a:defRPr/>
            </a:pPr>
            <a:r>
              <a:rPr lang="en-IN" sz="2000" dirty="0">
                <a:latin typeface="+mj-lt"/>
                <a:cs typeface="Arial" charset="0"/>
              </a:rPr>
              <a:t>A structural relationship between two or more classes is an association.</a:t>
            </a:r>
          </a:p>
          <a:p>
            <a:pPr>
              <a:buFont typeface="Arial" pitchFamily="34" charset="0"/>
              <a:buChar char="•"/>
              <a:defRPr/>
            </a:pPr>
            <a:r>
              <a:rPr lang="en-IN" sz="2000" dirty="0">
                <a:latin typeface="+mj-lt"/>
                <a:cs typeface="Arial" charset="0"/>
              </a:rPr>
              <a:t> A reference from one class to another is an association.</a:t>
            </a:r>
          </a:p>
          <a:p>
            <a:pPr>
              <a:defRPr/>
            </a:pPr>
            <a:r>
              <a:rPr lang="en-IN" sz="2000" dirty="0">
                <a:latin typeface="+mj-lt"/>
                <a:cs typeface="Arial" charset="0"/>
              </a:rPr>
              <a:t>• Idea here is to capture relationships</a:t>
            </a:r>
            <a:r>
              <a:rPr lang="en-US" sz="2000" dirty="0">
                <a:latin typeface="+mj-lt"/>
                <a:cs typeface="Arial" charset="0"/>
              </a:rPr>
              <a:t>They  include</a:t>
            </a:r>
          </a:p>
          <a:p>
            <a:pPr lvl="1" algn="just">
              <a:buFont typeface="Arial" pitchFamily="34" charset="0"/>
              <a:buChar char="•"/>
              <a:defRPr/>
            </a:pPr>
            <a:r>
              <a:rPr lang="en-US" sz="2000" dirty="0">
                <a:latin typeface="+mj-lt"/>
                <a:cs typeface="Arial" charset="0"/>
              </a:rPr>
              <a:t>Physical location (Next To, </a:t>
            </a:r>
            <a:r>
              <a:rPr lang="en-US" sz="2000" dirty="0" err="1">
                <a:latin typeface="+mj-lt"/>
                <a:cs typeface="Arial" charset="0"/>
              </a:rPr>
              <a:t>PartOf</a:t>
            </a:r>
            <a:r>
              <a:rPr lang="en-US" sz="2000">
                <a:latin typeface="+mj-lt"/>
                <a:cs typeface="Arial" charset="0"/>
              </a:rPr>
              <a:t>, ContainedIn</a:t>
            </a:r>
            <a:r>
              <a:rPr lang="en-US" sz="2000" dirty="0">
                <a:latin typeface="+mj-lt"/>
                <a:cs typeface="Arial" charset="0"/>
              </a:rPr>
              <a:t>)</a:t>
            </a:r>
          </a:p>
          <a:p>
            <a:pPr lvl="1" algn="just">
              <a:buFont typeface="Arial" pitchFamily="34" charset="0"/>
              <a:buChar char="•"/>
              <a:defRPr/>
            </a:pPr>
            <a:r>
              <a:rPr lang="en-US" sz="2000" dirty="0">
                <a:latin typeface="+mj-lt"/>
                <a:cs typeface="Arial" charset="0"/>
              </a:rPr>
              <a:t>Directed actions (Drives)</a:t>
            </a:r>
          </a:p>
          <a:p>
            <a:pPr lvl="1" algn="just">
              <a:buFont typeface="Arial" pitchFamily="34" charset="0"/>
              <a:buChar char="•"/>
              <a:defRPr/>
            </a:pPr>
            <a:r>
              <a:rPr lang="en-US" sz="2000" dirty="0">
                <a:latin typeface="+mj-lt"/>
                <a:cs typeface="Arial" charset="0"/>
              </a:rPr>
              <a:t>Communication (</a:t>
            </a:r>
            <a:r>
              <a:rPr lang="en-US" sz="2000" dirty="0" err="1">
                <a:latin typeface="+mj-lt"/>
                <a:cs typeface="Arial" charset="0"/>
              </a:rPr>
              <a:t>TalksTo</a:t>
            </a:r>
            <a:r>
              <a:rPr lang="en-US" sz="2000" dirty="0">
                <a:latin typeface="+mj-lt"/>
                <a:cs typeface="Arial" charset="0"/>
              </a:rPr>
              <a:t>)</a:t>
            </a:r>
          </a:p>
          <a:p>
            <a:pPr lvl="1" algn="just">
              <a:buFont typeface="Arial" pitchFamily="34" charset="0"/>
              <a:buChar char="•"/>
              <a:defRPr/>
            </a:pPr>
            <a:r>
              <a:rPr lang="en-US" sz="2000" dirty="0">
                <a:latin typeface="+mj-lt"/>
                <a:cs typeface="Arial" charset="0"/>
              </a:rPr>
              <a:t>Ownership (Has, </a:t>
            </a:r>
            <a:r>
              <a:rPr lang="en-US" sz="2000" dirty="0" err="1">
                <a:latin typeface="+mj-lt"/>
                <a:cs typeface="Arial" charset="0"/>
              </a:rPr>
              <a:t>PartOf</a:t>
            </a:r>
            <a:r>
              <a:rPr lang="en-US" sz="2000" dirty="0">
                <a:latin typeface="+mj-lt"/>
                <a:cs typeface="Arial" charset="0"/>
              </a:rPr>
              <a:t>)</a:t>
            </a:r>
          </a:p>
          <a:p>
            <a:pPr lvl="1" algn="just">
              <a:buFont typeface="Arial" pitchFamily="34" charset="0"/>
              <a:buChar char="•"/>
              <a:defRPr/>
            </a:pPr>
            <a:r>
              <a:rPr lang="en-US" sz="2000" dirty="0">
                <a:latin typeface="+mj-lt"/>
                <a:cs typeface="Arial" charset="0"/>
              </a:rPr>
              <a:t>Etc…</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parul\Desktop\Digital Learning Content.png">
            <a:extLst>
              <a:ext uri="{FF2B5EF4-FFF2-40B4-BE49-F238E27FC236}">
                <a16:creationId xmlns:a16="http://schemas.microsoft.com/office/drawing/2014/main" id="{70D3E56E-6778-472D-B047-F6580CB2BB92}"/>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1203" name="Picture 6" descr="C:\Users\parul\Desktop\Untitled-1.png">
            <a:extLst>
              <a:ext uri="{FF2B5EF4-FFF2-40B4-BE49-F238E27FC236}">
                <a16:creationId xmlns:a16="http://schemas.microsoft.com/office/drawing/2014/main" id="{1C86B8B6-CD70-47EB-B7A5-EEEE1A7F3B8C}"/>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51204" name="Rectangle 7">
            <a:extLst>
              <a:ext uri="{FF2B5EF4-FFF2-40B4-BE49-F238E27FC236}">
                <a16:creationId xmlns:a16="http://schemas.microsoft.com/office/drawing/2014/main" id="{08EA03E9-FE87-45C6-89B8-440386B4325A}"/>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1205" name="TextBox 6">
            <a:extLst>
              <a:ext uri="{FF2B5EF4-FFF2-40B4-BE49-F238E27FC236}">
                <a16:creationId xmlns:a16="http://schemas.microsoft.com/office/drawing/2014/main" id="{019CEFE9-F459-43EC-A38B-52EFDEAE62CE}"/>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51206" name="TextBox 10">
            <a:extLst>
              <a:ext uri="{FF2B5EF4-FFF2-40B4-BE49-F238E27FC236}">
                <a16:creationId xmlns:a16="http://schemas.microsoft.com/office/drawing/2014/main" id="{1783E327-2BF7-4FF7-BF41-786BA338EA8B}"/>
              </a:ext>
            </a:extLst>
          </p:cNvPr>
          <p:cNvSpPr>
            <a:spLocks noChangeArrowheads="1"/>
          </p:cNvSpPr>
          <p:nvPr>
            <p:custDataLst>
              <p:tags r:id="rId5"/>
            </p:custDataLst>
          </p:nvPr>
        </p:nvSpPr>
        <p:spPr bwMode="auto">
          <a:xfrm>
            <a:off x="249238" y="2439988"/>
            <a:ext cx="864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p:txBody>
      </p:sp>
      <p:sp>
        <p:nvSpPr>
          <p:cNvPr id="51207" name="TextBox 12">
            <a:extLst>
              <a:ext uri="{FF2B5EF4-FFF2-40B4-BE49-F238E27FC236}">
                <a16:creationId xmlns:a16="http://schemas.microsoft.com/office/drawing/2014/main" id="{6E5522E4-364C-4BE1-9F8F-52E00F510E41}"/>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
        <p:nvSpPr>
          <p:cNvPr id="10" name="TextBox 9">
            <a:extLst>
              <a:ext uri="{FF2B5EF4-FFF2-40B4-BE49-F238E27FC236}">
                <a16:creationId xmlns:a16="http://schemas.microsoft.com/office/drawing/2014/main" id="{5D978EC7-8EBF-4431-AC9A-18A2B0D13238}"/>
              </a:ext>
            </a:extLst>
          </p:cNvPr>
          <p:cNvSpPr txBox="1"/>
          <p:nvPr/>
        </p:nvSpPr>
        <p:spPr>
          <a:xfrm>
            <a:off x="2500313" y="6143625"/>
            <a:ext cx="4071937" cy="276225"/>
          </a:xfrm>
          <a:prstGeom prst="rect">
            <a:avLst/>
          </a:prstGeom>
          <a:noFill/>
        </p:spPr>
        <p:txBody>
          <a:bodyPr>
            <a:spAutoFit/>
          </a:bodyPr>
          <a:lstStyle/>
          <a:p>
            <a:pPr algn="just">
              <a:defRPr/>
            </a:pPr>
            <a:r>
              <a:rPr lang="en-US" sz="1200" dirty="0">
                <a:latin typeface="+mj-lt"/>
                <a:cs typeface="Arial" charset="0"/>
              </a:rPr>
              <a:t>Figure: 4.12 Association from ATM problem </a:t>
            </a:r>
            <a:r>
              <a:rPr lang="en-US" sz="1200" dirty="0" err="1">
                <a:latin typeface="+mj-lt"/>
                <a:cs typeface="Arial" charset="0"/>
              </a:rPr>
              <a:t>staement</a:t>
            </a:r>
            <a:endParaRPr lang="en-US" sz="1200" dirty="0">
              <a:latin typeface="+mj-lt"/>
              <a:cs typeface="Arial" charset="0"/>
            </a:endParaRPr>
          </a:p>
        </p:txBody>
      </p:sp>
      <p:pic>
        <p:nvPicPr>
          <p:cNvPr id="51209" name="Picture 10" descr="4.12.JPG">
            <a:extLst>
              <a:ext uri="{FF2B5EF4-FFF2-40B4-BE49-F238E27FC236}">
                <a16:creationId xmlns:a16="http://schemas.microsoft.com/office/drawing/2014/main" id="{EDA3B386-68A6-4665-8EBC-5746A4A927CE}"/>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71625" y="2357438"/>
            <a:ext cx="5857875"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6301"/>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Users\parul\Desktop\Digital Learning Content.png">
            <a:extLst>
              <a:ext uri="{FF2B5EF4-FFF2-40B4-BE49-F238E27FC236}">
                <a16:creationId xmlns:a16="http://schemas.microsoft.com/office/drawing/2014/main" id="{7C146924-D6E0-442F-9EE2-79FCFD37ABEC}"/>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2227" name="Picture 6" descr="C:\Users\parul\Desktop\Untitled-1.png">
            <a:extLst>
              <a:ext uri="{FF2B5EF4-FFF2-40B4-BE49-F238E27FC236}">
                <a16:creationId xmlns:a16="http://schemas.microsoft.com/office/drawing/2014/main" id="{ADB30CBB-95B6-4BEC-AC9B-39B36BEB4536}"/>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52228" name="Rectangle 7">
            <a:extLst>
              <a:ext uri="{FF2B5EF4-FFF2-40B4-BE49-F238E27FC236}">
                <a16:creationId xmlns:a16="http://schemas.microsoft.com/office/drawing/2014/main" id="{54D15FAE-81CB-4A12-8B5D-64EB228F13B0}"/>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2229" name="TextBox 6">
            <a:extLst>
              <a:ext uri="{FF2B5EF4-FFF2-40B4-BE49-F238E27FC236}">
                <a16:creationId xmlns:a16="http://schemas.microsoft.com/office/drawing/2014/main" id="{9770C9D0-169C-407A-9D5E-99EF1C2F6DC1}"/>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E781B340-3229-4EA8-AABE-B6D8642E5A5C}"/>
              </a:ext>
            </a:extLst>
          </p:cNvPr>
          <p:cNvSpPr>
            <a:spLocks noChangeArrowheads="1"/>
          </p:cNvSpPr>
          <p:nvPr>
            <p:custDataLst>
              <p:tags r:id="rId5"/>
            </p:custDataLst>
          </p:nvPr>
        </p:nvSpPr>
        <p:spPr bwMode="auto">
          <a:xfrm>
            <a:off x="249238" y="2439988"/>
            <a:ext cx="8645525" cy="4132262"/>
          </a:xfrm>
          <a:prstGeom prst="rect">
            <a:avLst/>
          </a:prstGeom>
          <a:noFill/>
          <a:ln w="9525" algn="ctr">
            <a:noFill/>
            <a:miter lim="800000"/>
            <a:headEnd/>
            <a:tailEnd/>
          </a:ln>
        </p:spPr>
        <p:txBody>
          <a:bodyPr/>
          <a:lstStyle/>
          <a:p>
            <a:pPr algn="just">
              <a:defRPr/>
            </a:pPr>
            <a:r>
              <a:rPr lang="en-US" altLang="en-US" sz="2000" b="1" dirty="0">
                <a:solidFill>
                  <a:srgbClr val="FF0000"/>
                </a:solidFill>
                <a:latin typeface="Calibri"/>
                <a:cs typeface="Arial" charset="0"/>
              </a:rPr>
              <a:t>KEEPING THE RIGHT ASSOCIATIONS</a:t>
            </a:r>
          </a:p>
          <a:p>
            <a:pPr algn="just">
              <a:defRPr/>
            </a:pPr>
            <a:endParaRPr lang="en-US" sz="2000" dirty="0">
              <a:latin typeface="Arial" charset="0"/>
              <a:cs typeface="Arial" charset="0"/>
            </a:endParaRPr>
          </a:p>
          <a:p>
            <a:pPr algn="just">
              <a:buFont typeface="Arial" pitchFamily="34" charset="0"/>
              <a:buChar char="•"/>
              <a:defRPr/>
            </a:pPr>
            <a:r>
              <a:rPr lang="en-US" sz="2000" dirty="0">
                <a:latin typeface="+mj-lt"/>
                <a:cs typeface="Arial" charset="0"/>
              </a:rPr>
              <a:t>Associations between eliminated classes</a:t>
            </a:r>
          </a:p>
          <a:p>
            <a:pPr lvl="1" algn="just">
              <a:buFont typeface="Arial" pitchFamily="34" charset="0"/>
              <a:buChar char="•"/>
              <a:defRPr/>
            </a:pPr>
            <a:r>
              <a:rPr lang="en-US" sz="2000" dirty="0">
                <a:latin typeface="+mj-lt"/>
                <a:cs typeface="Arial" charset="0"/>
              </a:rPr>
              <a:t>Eliminate associations between eliminated classes</a:t>
            </a:r>
          </a:p>
          <a:p>
            <a:pPr algn="just">
              <a:buFont typeface="Arial" pitchFamily="34" charset="0"/>
              <a:buChar char="•"/>
              <a:defRPr/>
            </a:pPr>
            <a:r>
              <a:rPr lang="en-US" sz="2000" dirty="0">
                <a:latin typeface="+mj-lt"/>
                <a:cs typeface="Arial" charset="0"/>
              </a:rPr>
              <a:t>Irrelevant or implementation associations</a:t>
            </a:r>
          </a:p>
          <a:p>
            <a:pPr lvl="1" algn="just">
              <a:buFont typeface="Arial" pitchFamily="34" charset="0"/>
              <a:buChar char="•"/>
              <a:defRPr/>
            </a:pPr>
            <a:r>
              <a:rPr lang="en-US" sz="2000" dirty="0">
                <a:latin typeface="+mj-lt"/>
                <a:cs typeface="Arial" charset="0"/>
              </a:rPr>
              <a:t>Eliminate any associations that are outside the problem domain or deal with implementations constructs</a:t>
            </a:r>
          </a:p>
          <a:p>
            <a:pPr algn="just">
              <a:buFont typeface="Arial" pitchFamily="34" charset="0"/>
              <a:buChar char="•"/>
              <a:defRPr/>
            </a:pPr>
            <a:r>
              <a:rPr lang="en-US" sz="2000" dirty="0">
                <a:latin typeface="+mj-lt"/>
                <a:cs typeface="Arial" charset="0"/>
              </a:rPr>
              <a:t>Actions</a:t>
            </a:r>
          </a:p>
          <a:p>
            <a:pPr lvl="1" algn="just">
              <a:buFont typeface="Arial" pitchFamily="34" charset="0"/>
              <a:buChar char="•"/>
              <a:defRPr/>
            </a:pPr>
            <a:r>
              <a:rPr lang="en-US" sz="2000" dirty="0">
                <a:latin typeface="+mj-lt"/>
                <a:cs typeface="Arial" charset="0"/>
              </a:rPr>
              <a:t>An association should describe a structural property of the application domain, not a transient event</a:t>
            </a:r>
          </a:p>
          <a:p>
            <a:pPr lvl="1" algn="just">
              <a:buFont typeface="Arial" pitchFamily="34" charset="0"/>
              <a:buChar char="•"/>
              <a:defRPr/>
            </a:pPr>
            <a:r>
              <a:rPr lang="en-US" sz="2000" dirty="0">
                <a:latin typeface="+mj-lt"/>
                <a:cs typeface="Arial" charset="0"/>
              </a:rPr>
              <a:t>Ex.</a:t>
            </a:r>
            <a:r>
              <a:rPr lang="en-US" sz="2000" i="1" dirty="0">
                <a:latin typeface="+mj-lt"/>
                <a:cs typeface="Arial" charset="0"/>
              </a:rPr>
              <a:t> ATM accepts cash cards </a:t>
            </a:r>
            <a:r>
              <a:rPr lang="en-US" sz="2000" dirty="0">
                <a:latin typeface="+mj-lt"/>
                <a:cs typeface="Arial" charset="0"/>
              </a:rPr>
              <a:t>describes part of the interaction cycle between an ATM and a customer</a:t>
            </a:r>
          </a:p>
          <a:p>
            <a:pPr lvl="1" algn="just">
              <a:buFont typeface="Arial" pitchFamily="34" charset="0"/>
              <a:buChar char="•"/>
              <a:defRPr/>
            </a:pPr>
            <a:r>
              <a:rPr lang="en-US" sz="2000" dirty="0">
                <a:latin typeface="+mj-lt"/>
                <a:cs typeface="Arial" charset="0"/>
              </a:rPr>
              <a:t>Not a permanent relationship between ATM and cash card</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C:\Users\parul\Desktop\Digital Learning Content.png">
            <a:extLst>
              <a:ext uri="{FF2B5EF4-FFF2-40B4-BE49-F238E27FC236}">
                <a16:creationId xmlns:a16="http://schemas.microsoft.com/office/drawing/2014/main" id="{C559E93B-E998-4B1E-B292-68BDB6AB7C2A}"/>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3251" name="Picture 6" descr="C:\Users\parul\Desktop\Untitled-1.png">
            <a:extLst>
              <a:ext uri="{FF2B5EF4-FFF2-40B4-BE49-F238E27FC236}">
                <a16:creationId xmlns:a16="http://schemas.microsoft.com/office/drawing/2014/main" id="{AD376853-FC0E-402E-A17E-612C2C4F4082}"/>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53252" name="Rectangle 7">
            <a:extLst>
              <a:ext uri="{FF2B5EF4-FFF2-40B4-BE49-F238E27FC236}">
                <a16:creationId xmlns:a16="http://schemas.microsoft.com/office/drawing/2014/main" id="{9D3259DC-6060-436C-86EA-FACDCCB580E3}"/>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3253" name="TextBox 6">
            <a:extLst>
              <a:ext uri="{FF2B5EF4-FFF2-40B4-BE49-F238E27FC236}">
                <a16:creationId xmlns:a16="http://schemas.microsoft.com/office/drawing/2014/main" id="{3BF5EC74-F518-408B-A29B-924A31F778BF}"/>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6DEF66F1-5A54-4161-B216-A87983CF76AE}"/>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Ternary associations</a:t>
            </a:r>
          </a:p>
          <a:p>
            <a:pPr lvl="1" algn="just">
              <a:buFont typeface="Arial" pitchFamily="34" charset="0"/>
              <a:buChar char="•"/>
              <a:defRPr/>
            </a:pPr>
            <a:r>
              <a:rPr lang="en-US" sz="2000" dirty="0">
                <a:latin typeface="+mj-lt"/>
                <a:cs typeface="Arial" charset="0"/>
              </a:rPr>
              <a:t>Decompose ternary associations into binary associations</a:t>
            </a:r>
          </a:p>
          <a:p>
            <a:pPr algn="just">
              <a:buFont typeface="Arial" pitchFamily="34" charset="0"/>
              <a:buChar char="•"/>
              <a:defRPr/>
            </a:pPr>
            <a:r>
              <a:rPr lang="en-US" sz="2000" dirty="0">
                <a:latin typeface="+mj-lt"/>
                <a:cs typeface="Arial" charset="0"/>
              </a:rPr>
              <a:t>Derived associations</a:t>
            </a:r>
          </a:p>
          <a:p>
            <a:pPr lvl="1" algn="just">
              <a:buFont typeface="Arial" pitchFamily="34" charset="0"/>
              <a:buChar char="•"/>
              <a:defRPr/>
            </a:pPr>
            <a:r>
              <a:rPr lang="en-US" sz="2000" dirty="0">
                <a:latin typeface="+mj-lt"/>
                <a:cs typeface="Arial" charset="0"/>
              </a:rPr>
              <a:t>Omit associations that can be defined in terms of other associations, they are redundant</a:t>
            </a:r>
          </a:p>
          <a:p>
            <a:pPr lvl="1" algn="just">
              <a:buFont typeface="Arial" pitchFamily="34" charset="0"/>
              <a:buChar char="•"/>
              <a:defRPr/>
            </a:pPr>
            <a:r>
              <a:rPr lang="en-US" sz="2000" dirty="0">
                <a:latin typeface="+mj-lt"/>
                <a:cs typeface="Arial" charset="0"/>
              </a:rPr>
              <a:t>Ex. </a:t>
            </a:r>
            <a:r>
              <a:rPr lang="en-US" sz="2000" i="1" dirty="0" err="1">
                <a:latin typeface="+mj-lt"/>
                <a:cs typeface="Arial" charset="0"/>
              </a:rPr>
              <a:t>GrandparentOf</a:t>
            </a:r>
            <a:r>
              <a:rPr lang="en-US" sz="2000" i="1" dirty="0">
                <a:latin typeface="+mj-lt"/>
                <a:cs typeface="Arial" charset="0"/>
              </a:rPr>
              <a:t> </a:t>
            </a:r>
            <a:r>
              <a:rPr lang="en-US" sz="2000" dirty="0">
                <a:latin typeface="+mj-lt"/>
                <a:cs typeface="Arial" charset="0"/>
              </a:rPr>
              <a:t>can be defined in terms of </a:t>
            </a:r>
            <a:r>
              <a:rPr lang="en-US" sz="2000" i="1" dirty="0" err="1">
                <a:latin typeface="+mj-lt"/>
                <a:cs typeface="Arial" charset="0"/>
              </a:rPr>
              <a:t>ParentOf</a:t>
            </a:r>
            <a:r>
              <a:rPr lang="en-US" sz="2000" dirty="0">
                <a:latin typeface="+mj-lt"/>
                <a:cs typeface="Arial" charset="0"/>
              </a:rPr>
              <a:t> associations</a:t>
            </a:r>
          </a:p>
          <a:p>
            <a:pPr lvl="1" algn="just">
              <a:buFont typeface="Arial" pitchFamily="34" charset="0"/>
              <a:buChar char="•"/>
              <a:defRPr/>
            </a:pPr>
            <a:r>
              <a:rPr lang="en-US" sz="2000" dirty="0">
                <a:latin typeface="+mj-lt"/>
                <a:cs typeface="Arial" charset="0"/>
              </a:rPr>
              <a:t>Omit the associations defined by conditions on attributes</a:t>
            </a:r>
          </a:p>
          <a:p>
            <a:pPr lvl="1" algn="just">
              <a:buFont typeface="Arial" pitchFamily="34" charset="0"/>
              <a:buChar char="•"/>
              <a:defRPr/>
            </a:pPr>
            <a:r>
              <a:rPr lang="en-US" sz="2000" dirty="0">
                <a:latin typeface="+mj-lt"/>
                <a:cs typeface="Arial" charset="0"/>
              </a:rPr>
              <a:t>Ex. </a:t>
            </a:r>
            <a:r>
              <a:rPr lang="en-US" sz="2000" i="1" dirty="0" err="1">
                <a:latin typeface="+mj-lt"/>
                <a:cs typeface="Arial" charset="0"/>
              </a:rPr>
              <a:t>YoungerThan</a:t>
            </a:r>
            <a:endParaRPr lang="en-US" sz="2000" i="1"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C:\Users\parul\Desktop\Digital Learning Content.png">
            <a:extLst>
              <a:ext uri="{FF2B5EF4-FFF2-40B4-BE49-F238E27FC236}">
                <a16:creationId xmlns:a16="http://schemas.microsoft.com/office/drawing/2014/main" id="{B8712566-6A22-4EFA-BAD1-D81BF5FA4004}"/>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4275" name="Picture 6" descr="C:\Users\parul\Desktop\Untitled-1.png">
            <a:extLst>
              <a:ext uri="{FF2B5EF4-FFF2-40B4-BE49-F238E27FC236}">
                <a16:creationId xmlns:a16="http://schemas.microsoft.com/office/drawing/2014/main" id="{1EBFB33F-5035-4540-8813-A7D3AE898D13}"/>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54276" name="Rectangle 7">
            <a:extLst>
              <a:ext uri="{FF2B5EF4-FFF2-40B4-BE49-F238E27FC236}">
                <a16:creationId xmlns:a16="http://schemas.microsoft.com/office/drawing/2014/main" id="{8D82C48B-4C49-4AA3-B8E7-8ECE45853862}"/>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4277" name="TextBox 6">
            <a:extLst>
              <a:ext uri="{FF2B5EF4-FFF2-40B4-BE49-F238E27FC236}">
                <a16:creationId xmlns:a16="http://schemas.microsoft.com/office/drawing/2014/main" id="{3D5EAB24-3609-44B9-8126-EFB6625D2DC9}"/>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54278" name="TextBox 10">
            <a:extLst>
              <a:ext uri="{FF2B5EF4-FFF2-40B4-BE49-F238E27FC236}">
                <a16:creationId xmlns:a16="http://schemas.microsoft.com/office/drawing/2014/main" id="{82A58A2F-E478-4D93-905C-B16AEDB06B4B}"/>
              </a:ext>
            </a:extLst>
          </p:cNvPr>
          <p:cNvSpPr>
            <a:spLocks noChangeArrowheads="1"/>
          </p:cNvSpPr>
          <p:nvPr>
            <p:custDataLst>
              <p:tags r:id="rId5"/>
            </p:custDataLst>
          </p:nvPr>
        </p:nvSpPr>
        <p:spPr bwMode="auto">
          <a:xfrm>
            <a:off x="249238" y="2439988"/>
            <a:ext cx="864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p:txBody>
      </p:sp>
      <p:sp>
        <p:nvSpPr>
          <p:cNvPr id="54279" name="TextBox 12">
            <a:extLst>
              <a:ext uri="{FF2B5EF4-FFF2-40B4-BE49-F238E27FC236}">
                <a16:creationId xmlns:a16="http://schemas.microsoft.com/office/drawing/2014/main" id="{0069CAD1-1670-4811-A198-01291D246DF9}"/>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
        <p:nvSpPr>
          <p:cNvPr id="12" name="TextBox 11">
            <a:extLst>
              <a:ext uri="{FF2B5EF4-FFF2-40B4-BE49-F238E27FC236}">
                <a16:creationId xmlns:a16="http://schemas.microsoft.com/office/drawing/2014/main" id="{5C53897E-281C-4024-BBD9-B64BC306B56B}"/>
              </a:ext>
            </a:extLst>
          </p:cNvPr>
          <p:cNvSpPr txBox="1"/>
          <p:nvPr/>
        </p:nvSpPr>
        <p:spPr>
          <a:xfrm>
            <a:off x="3286125" y="5500688"/>
            <a:ext cx="2786063" cy="276225"/>
          </a:xfrm>
          <a:prstGeom prst="rect">
            <a:avLst/>
          </a:prstGeom>
          <a:noFill/>
        </p:spPr>
        <p:txBody>
          <a:bodyPr>
            <a:spAutoFit/>
          </a:bodyPr>
          <a:lstStyle/>
          <a:p>
            <a:pPr algn="just">
              <a:defRPr/>
            </a:pPr>
            <a:r>
              <a:rPr lang="en-US" sz="1200" dirty="0">
                <a:latin typeface="+mj-lt"/>
                <a:cs typeface="Arial" charset="0"/>
              </a:rPr>
              <a:t>Figure: 4.13 No redundant associations</a:t>
            </a:r>
          </a:p>
        </p:txBody>
      </p:sp>
      <p:pic>
        <p:nvPicPr>
          <p:cNvPr id="54281" name="Picture 12" descr="4.13.JPG">
            <a:extLst>
              <a:ext uri="{FF2B5EF4-FFF2-40B4-BE49-F238E27FC236}">
                <a16:creationId xmlns:a16="http://schemas.microsoft.com/office/drawing/2014/main" id="{9A4B9A76-A937-45F8-8CC7-1C9406EF3285}"/>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143125" y="3286125"/>
            <a:ext cx="4816475"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630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parul\Desktop\Digital Learning Content.png">
            <a:extLst>
              <a:ext uri="{FF2B5EF4-FFF2-40B4-BE49-F238E27FC236}">
                <a16:creationId xmlns:a16="http://schemas.microsoft.com/office/drawing/2014/main" id="{3411A5A2-9323-4F69-842B-6C69E225C2A0}"/>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7411" name="Picture 6" descr="C:\Users\parul\Desktop\Untitled-1.png">
            <a:extLst>
              <a:ext uri="{FF2B5EF4-FFF2-40B4-BE49-F238E27FC236}">
                <a16:creationId xmlns:a16="http://schemas.microsoft.com/office/drawing/2014/main" id="{D0581C2F-BB4F-430A-ABE5-76F48F280871}"/>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7412" name="Rectangle 7">
            <a:extLst>
              <a:ext uri="{FF2B5EF4-FFF2-40B4-BE49-F238E27FC236}">
                <a16:creationId xmlns:a16="http://schemas.microsoft.com/office/drawing/2014/main" id="{5DF18FB2-2CDF-4447-87C1-3A3EFC653774}"/>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7413" name="TextBox 6">
            <a:extLst>
              <a:ext uri="{FF2B5EF4-FFF2-40B4-BE49-F238E27FC236}">
                <a16:creationId xmlns:a16="http://schemas.microsoft.com/office/drawing/2014/main" id="{D42951EB-3911-48C1-A957-2126C378B5B3}"/>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Software Development Stages</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A1555743-788F-42FF-8ACD-E01D01B8D4C9}"/>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buFont typeface="Arial" pitchFamily="34" charset="0"/>
              <a:buChar char="•"/>
              <a:defRPr/>
            </a:pPr>
            <a:r>
              <a:rPr lang="en-US" sz="2000" b="1" dirty="0">
                <a:latin typeface="+mj-lt"/>
                <a:cs typeface="Arial" charset="0"/>
              </a:rPr>
              <a:t>System conception</a:t>
            </a:r>
          </a:p>
          <a:p>
            <a:pPr>
              <a:buFont typeface="Arial" pitchFamily="34" charset="0"/>
              <a:buChar char="•"/>
              <a:defRPr/>
            </a:pPr>
            <a:r>
              <a:rPr lang="en-US" sz="2000" b="1" dirty="0">
                <a:latin typeface="+mj-lt"/>
                <a:cs typeface="Arial" charset="0"/>
              </a:rPr>
              <a:t>Analysis</a:t>
            </a:r>
          </a:p>
          <a:p>
            <a:pPr>
              <a:buFont typeface="Arial" pitchFamily="34" charset="0"/>
              <a:buChar char="•"/>
              <a:defRPr/>
            </a:pPr>
            <a:r>
              <a:rPr lang="en-US" sz="2000" b="1" dirty="0">
                <a:latin typeface="+mj-lt"/>
                <a:cs typeface="Arial" charset="0"/>
              </a:rPr>
              <a:t>System design</a:t>
            </a:r>
          </a:p>
          <a:p>
            <a:pPr>
              <a:buFont typeface="Arial" pitchFamily="34" charset="0"/>
              <a:buChar char="•"/>
              <a:defRPr/>
            </a:pPr>
            <a:r>
              <a:rPr lang="en-US" sz="2000" b="1" dirty="0">
                <a:latin typeface="+mj-lt"/>
                <a:cs typeface="Arial" charset="0"/>
              </a:rPr>
              <a:t>Class design</a:t>
            </a:r>
          </a:p>
          <a:p>
            <a:pPr>
              <a:buFont typeface="Arial" pitchFamily="34" charset="0"/>
              <a:buChar char="•"/>
              <a:defRPr/>
            </a:pPr>
            <a:r>
              <a:rPr lang="en-US" sz="2000" b="1" dirty="0">
                <a:latin typeface="+mj-lt"/>
                <a:cs typeface="Arial" charset="0"/>
              </a:rPr>
              <a:t>Implementation</a:t>
            </a:r>
          </a:p>
          <a:p>
            <a:pPr>
              <a:buFont typeface="Arial" pitchFamily="34" charset="0"/>
              <a:buChar char="•"/>
              <a:defRPr/>
            </a:pPr>
            <a:r>
              <a:rPr lang="en-US" sz="2000" b="1" dirty="0">
                <a:latin typeface="+mj-lt"/>
                <a:cs typeface="Arial" charset="0"/>
              </a:rPr>
              <a:t>Testing</a:t>
            </a:r>
          </a:p>
          <a:p>
            <a:pPr>
              <a:buFont typeface="Arial" pitchFamily="34" charset="0"/>
              <a:buChar char="•"/>
              <a:defRPr/>
            </a:pPr>
            <a:r>
              <a:rPr lang="en-US" sz="2000" b="1" dirty="0">
                <a:latin typeface="+mj-lt"/>
                <a:cs typeface="Arial" charset="0"/>
              </a:rPr>
              <a:t>Training</a:t>
            </a:r>
          </a:p>
          <a:p>
            <a:pPr>
              <a:buFont typeface="Arial" pitchFamily="34" charset="0"/>
              <a:buChar char="•"/>
              <a:defRPr/>
            </a:pPr>
            <a:r>
              <a:rPr lang="en-US" sz="2000" b="1" dirty="0">
                <a:latin typeface="+mj-lt"/>
                <a:cs typeface="Arial" charset="0"/>
              </a:rPr>
              <a:t>Deployment</a:t>
            </a:r>
          </a:p>
          <a:p>
            <a:pPr>
              <a:buFont typeface="Arial" pitchFamily="34" charset="0"/>
              <a:buChar char="•"/>
              <a:defRPr/>
            </a:pPr>
            <a:r>
              <a:rPr lang="en-US" sz="2000" b="1" dirty="0">
                <a:latin typeface="+mj-lt"/>
                <a:cs typeface="Arial" charset="0"/>
              </a:rPr>
              <a:t>Maintenance</a:t>
            </a:r>
          </a:p>
          <a:p>
            <a:pPr lvl="1" algn="just">
              <a:buFont typeface="Arial" pitchFamily="34" charset="0"/>
              <a:buChar char="•"/>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C:\Users\parul\Desktop\Digital Learning Content.png">
            <a:extLst>
              <a:ext uri="{FF2B5EF4-FFF2-40B4-BE49-F238E27FC236}">
                <a16:creationId xmlns:a16="http://schemas.microsoft.com/office/drawing/2014/main" id="{F2E05F12-0164-4736-B1A9-8B8A52855724}"/>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5299" name="Picture 6" descr="C:\Users\parul\Desktop\Untitled-1.png">
            <a:extLst>
              <a:ext uri="{FF2B5EF4-FFF2-40B4-BE49-F238E27FC236}">
                <a16:creationId xmlns:a16="http://schemas.microsoft.com/office/drawing/2014/main" id="{8379CB95-039F-41C6-BB0F-1175C3ADBFF5}"/>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55300" name="Rectangle 7">
            <a:extLst>
              <a:ext uri="{FF2B5EF4-FFF2-40B4-BE49-F238E27FC236}">
                <a16:creationId xmlns:a16="http://schemas.microsoft.com/office/drawing/2014/main" id="{D46B0016-3A8D-4168-94DB-780171652E19}"/>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5301" name="TextBox 6">
            <a:extLst>
              <a:ext uri="{FF2B5EF4-FFF2-40B4-BE49-F238E27FC236}">
                <a16:creationId xmlns:a16="http://schemas.microsoft.com/office/drawing/2014/main" id="{EBDBEAD5-5F78-404A-80A6-4B08F0D2C78A}"/>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8165C013-0265-438C-B959-BEADEE00D4F8}"/>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Misnamed associations</a:t>
            </a:r>
          </a:p>
          <a:p>
            <a:pPr lvl="1" algn="just">
              <a:buFont typeface="Arial" pitchFamily="34" charset="0"/>
              <a:buChar char="•"/>
              <a:defRPr/>
            </a:pPr>
            <a:r>
              <a:rPr lang="en-US" sz="2000" dirty="0">
                <a:latin typeface="+mj-lt"/>
                <a:cs typeface="Arial" charset="0"/>
              </a:rPr>
              <a:t>Names are important to understanding</a:t>
            </a:r>
          </a:p>
          <a:p>
            <a:pPr lvl="1" algn="just">
              <a:buFont typeface="Arial" pitchFamily="34" charset="0"/>
              <a:buChar char="•"/>
              <a:defRPr/>
            </a:pPr>
            <a:r>
              <a:rPr lang="en-US" sz="2000" dirty="0">
                <a:latin typeface="+mj-lt"/>
                <a:cs typeface="Arial" charset="0"/>
              </a:rPr>
              <a:t>Should be chosen with great care</a:t>
            </a:r>
          </a:p>
          <a:p>
            <a:pPr algn="just">
              <a:buFont typeface="Arial" pitchFamily="34" charset="0"/>
              <a:buChar char="•"/>
              <a:defRPr/>
            </a:pPr>
            <a:r>
              <a:rPr lang="en-US" sz="2000" dirty="0">
                <a:latin typeface="+mj-lt"/>
                <a:cs typeface="Arial" charset="0"/>
              </a:rPr>
              <a:t>Association end names</a:t>
            </a:r>
          </a:p>
          <a:p>
            <a:pPr lvl="1" algn="just">
              <a:buFont typeface="Arial" pitchFamily="34" charset="0"/>
              <a:buChar char="•"/>
              <a:defRPr/>
            </a:pPr>
            <a:r>
              <a:rPr lang="en-US" sz="2000" dirty="0">
                <a:latin typeface="+mj-lt"/>
                <a:cs typeface="Arial" charset="0"/>
              </a:rPr>
              <a:t>Add association end names where appropriate</a:t>
            </a:r>
          </a:p>
          <a:p>
            <a:pPr algn="just">
              <a:buFont typeface="Arial" pitchFamily="34" charset="0"/>
              <a:buChar char="•"/>
              <a:defRPr/>
            </a:pPr>
            <a:r>
              <a:rPr lang="en-US" sz="2000" dirty="0">
                <a:latin typeface="+mj-lt"/>
                <a:cs typeface="Arial" charset="0"/>
              </a:rPr>
              <a:t>Qualified associations</a:t>
            </a:r>
          </a:p>
          <a:p>
            <a:pPr lvl="1" algn="just">
              <a:buFont typeface="Arial" pitchFamily="34" charset="0"/>
              <a:buChar char="•"/>
              <a:defRPr/>
            </a:pPr>
            <a:r>
              <a:rPr lang="en-US" sz="2000" dirty="0">
                <a:latin typeface="+mj-lt"/>
                <a:cs typeface="Arial" charset="0"/>
              </a:rPr>
              <a:t>Usually a name identifies an object within some context</a:t>
            </a:r>
          </a:p>
          <a:p>
            <a:pPr lvl="1" algn="just">
              <a:buFont typeface="Arial" pitchFamily="34" charset="0"/>
              <a:buChar char="•"/>
              <a:defRPr/>
            </a:pPr>
            <a:r>
              <a:rPr lang="en-US" sz="2000" dirty="0">
                <a:latin typeface="+mj-lt"/>
                <a:cs typeface="Arial" charset="0"/>
              </a:rPr>
              <a:t>Most names are not globally unique</a:t>
            </a:r>
          </a:p>
          <a:p>
            <a:pPr lvl="1" algn="just">
              <a:buFont typeface="Arial" pitchFamily="34" charset="0"/>
              <a:buChar char="•"/>
              <a:defRPr/>
            </a:pPr>
            <a:r>
              <a:rPr lang="en-US" sz="2000" dirty="0">
                <a:latin typeface="+mj-lt"/>
                <a:cs typeface="Arial" charset="0"/>
              </a:rPr>
              <a:t>The context combines with name to uniquely identify an object</a:t>
            </a:r>
          </a:p>
          <a:p>
            <a:pPr lvl="1" algn="just">
              <a:buFont typeface="Arial" pitchFamily="34" charset="0"/>
              <a:buChar char="•"/>
              <a:defRPr/>
            </a:pPr>
            <a:r>
              <a:rPr lang="en-US" sz="2000" dirty="0">
                <a:latin typeface="+mj-lt"/>
                <a:cs typeface="Arial" charset="0"/>
              </a:rPr>
              <a:t>A qualifier distinguishes object on “many” side of associations</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C:\Users\parul\Desktop\Digital Learning Content.png">
            <a:extLst>
              <a:ext uri="{FF2B5EF4-FFF2-40B4-BE49-F238E27FC236}">
                <a16:creationId xmlns:a16="http://schemas.microsoft.com/office/drawing/2014/main" id="{1F639147-1CDE-4559-8C3A-827AE1F897C6}"/>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6323" name="Picture 6" descr="C:\Users\parul\Desktop\Untitled-1.png">
            <a:extLst>
              <a:ext uri="{FF2B5EF4-FFF2-40B4-BE49-F238E27FC236}">
                <a16:creationId xmlns:a16="http://schemas.microsoft.com/office/drawing/2014/main" id="{2231E8AB-5E97-4BE8-B5CC-BA7666B11F29}"/>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56324" name="Rectangle 7">
            <a:extLst>
              <a:ext uri="{FF2B5EF4-FFF2-40B4-BE49-F238E27FC236}">
                <a16:creationId xmlns:a16="http://schemas.microsoft.com/office/drawing/2014/main" id="{B35CDA93-D1D3-4BB1-B9D3-68832471DBB0}"/>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6325" name="TextBox 6">
            <a:extLst>
              <a:ext uri="{FF2B5EF4-FFF2-40B4-BE49-F238E27FC236}">
                <a16:creationId xmlns:a16="http://schemas.microsoft.com/office/drawing/2014/main" id="{C43A122B-8E78-4C94-A51B-9BFD297D7E96}"/>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2E6C4363-AFE1-4A5A-B30E-B5527D6C1BBF}"/>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Multiplicity</a:t>
            </a:r>
          </a:p>
          <a:p>
            <a:pPr lvl="1" algn="just">
              <a:buFont typeface="Arial" pitchFamily="34" charset="0"/>
              <a:buChar char="•"/>
              <a:defRPr/>
            </a:pPr>
            <a:r>
              <a:rPr lang="en-US" sz="2000" dirty="0">
                <a:latin typeface="+mj-lt"/>
                <a:cs typeface="Arial" charset="0"/>
              </a:rPr>
              <a:t>Don’t put too much effort into getting it right</a:t>
            </a:r>
          </a:p>
          <a:p>
            <a:pPr lvl="1" algn="just">
              <a:buFont typeface="Arial" pitchFamily="34" charset="0"/>
              <a:buChar char="•"/>
              <a:defRPr/>
            </a:pPr>
            <a:r>
              <a:rPr lang="en-US" sz="2000" dirty="0">
                <a:latin typeface="+mj-lt"/>
                <a:cs typeface="Arial" charset="0"/>
              </a:rPr>
              <a:t>It often changes during analysis</a:t>
            </a:r>
          </a:p>
          <a:p>
            <a:pPr algn="just">
              <a:buFont typeface="Arial" pitchFamily="34" charset="0"/>
              <a:buChar char="•"/>
              <a:defRPr/>
            </a:pPr>
            <a:r>
              <a:rPr lang="en-US" sz="2000" dirty="0">
                <a:latin typeface="+mj-lt"/>
                <a:cs typeface="Arial" charset="0"/>
              </a:rPr>
              <a:t>Missing associations</a:t>
            </a:r>
          </a:p>
          <a:p>
            <a:pPr lvl="1" algn="just">
              <a:buFont typeface="Arial" pitchFamily="34" charset="0"/>
              <a:buChar char="•"/>
              <a:defRPr/>
            </a:pPr>
            <a:r>
              <a:rPr lang="en-US" sz="2000" dirty="0">
                <a:latin typeface="+mj-lt"/>
                <a:cs typeface="Arial" charset="0"/>
              </a:rPr>
              <a:t>Add any missing associations that are discovered</a:t>
            </a:r>
          </a:p>
          <a:p>
            <a:pPr algn="just">
              <a:buFont typeface="Arial" pitchFamily="34" charset="0"/>
              <a:buChar char="•"/>
              <a:defRPr/>
            </a:pPr>
            <a:r>
              <a:rPr lang="en-US" sz="2000" dirty="0">
                <a:latin typeface="+mj-lt"/>
                <a:cs typeface="Arial" charset="0"/>
              </a:rPr>
              <a:t>Aggregation</a:t>
            </a:r>
          </a:p>
          <a:p>
            <a:pPr lvl="1" algn="just">
              <a:buFont typeface="Arial" pitchFamily="34" charset="0"/>
              <a:buChar char="•"/>
              <a:defRPr/>
            </a:pPr>
            <a:r>
              <a:rPr lang="en-US" sz="2000" dirty="0">
                <a:latin typeface="+mj-lt"/>
                <a:cs typeface="Arial" charset="0"/>
              </a:rPr>
              <a:t>For some applications, aggregation is relatively minor </a:t>
            </a:r>
          </a:p>
          <a:p>
            <a:pPr lvl="1" algn="just">
              <a:buFont typeface="Arial" pitchFamily="34" charset="0"/>
              <a:buChar char="•"/>
              <a:defRPr/>
            </a:pPr>
            <a:r>
              <a:rPr lang="en-US" sz="2000" dirty="0">
                <a:latin typeface="+mj-lt"/>
                <a:cs typeface="Arial" charset="0"/>
              </a:rPr>
              <a:t>It  can be unclear whether to use aggregation or  ordinary association</a:t>
            </a:r>
          </a:p>
          <a:p>
            <a:pPr lvl="1" algn="just">
              <a:buFont typeface="Arial" pitchFamily="34" charset="0"/>
              <a:buChar char="•"/>
              <a:defRPr/>
            </a:pPr>
            <a:r>
              <a:rPr lang="en-US" sz="2000" dirty="0">
                <a:latin typeface="+mj-lt"/>
                <a:cs typeface="Arial" charset="0"/>
              </a:rPr>
              <a:t>So don’t spend much time trying to distinguish between them</a:t>
            </a:r>
          </a:p>
          <a:p>
            <a:pPr algn="just">
              <a:buFont typeface="Arial" pitchFamily="34" charset="0"/>
              <a:buChar char="•"/>
              <a:defRPr/>
            </a:pPr>
            <a:endParaRPr lang="en-US" altLang="en-US" sz="2000" b="1" dirty="0">
              <a:solidFill>
                <a:srgbClr val="FF0000"/>
              </a:solidFill>
              <a:latin typeface="+mj-lt"/>
              <a:cs typeface="Arial" charset="0"/>
            </a:endParaRPr>
          </a:p>
          <a:p>
            <a:pPr algn="just">
              <a:buFont typeface="Arial" pitchFamily="34" charset="0"/>
              <a:buChar char="•"/>
              <a:defRPr/>
            </a:pPr>
            <a:endParaRPr lang="en-US" altLang="en-US" sz="2000" b="1" dirty="0">
              <a:solidFill>
                <a:srgbClr val="FF0000"/>
              </a:solidFill>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C:\Users\parul\Desktop\Digital Learning Content.png">
            <a:extLst>
              <a:ext uri="{FF2B5EF4-FFF2-40B4-BE49-F238E27FC236}">
                <a16:creationId xmlns:a16="http://schemas.microsoft.com/office/drawing/2014/main" id="{06F12170-DD69-41B2-ADB3-842D0F738A98}"/>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7347" name="Picture 6" descr="C:\Users\parul\Desktop\Untitled-1.png">
            <a:extLst>
              <a:ext uri="{FF2B5EF4-FFF2-40B4-BE49-F238E27FC236}">
                <a16:creationId xmlns:a16="http://schemas.microsoft.com/office/drawing/2014/main" id="{E09B7280-1A3E-4500-B131-405081BA7B33}"/>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57348" name="Rectangle 7">
            <a:extLst>
              <a:ext uri="{FF2B5EF4-FFF2-40B4-BE49-F238E27FC236}">
                <a16:creationId xmlns:a16="http://schemas.microsoft.com/office/drawing/2014/main" id="{70F11EED-6D1E-4E91-A885-3B624AFE9BBF}"/>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7349" name="TextBox 6">
            <a:extLst>
              <a:ext uri="{FF2B5EF4-FFF2-40B4-BE49-F238E27FC236}">
                <a16:creationId xmlns:a16="http://schemas.microsoft.com/office/drawing/2014/main" id="{0D4F50F5-70DC-4BA3-B1E1-D12551C2F81B}"/>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57350" name="TextBox 10">
            <a:extLst>
              <a:ext uri="{FF2B5EF4-FFF2-40B4-BE49-F238E27FC236}">
                <a16:creationId xmlns:a16="http://schemas.microsoft.com/office/drawing/2014/main" id="{F9E5E27F-5931-451B-B8DD-E36D946F57D8}"/>
              </a:ext>
            </a:extLst>
          </p:cNvPr>
          <p:cNvSpPr>
            <a:spLocks noChangeArrowheads="1"/>
          </p:cNvSpPr>
          <p:nvPr>
            <p:custDataLst>
              <p:tags r:id="rId5"/>
            </p:custDataLst>
          </p:nvPr>
        </p:nvSpPr>
        <p:spPr bwMode="auto">
          <a:xfrm>
            <a:off x="249238" y="2439988"/>
            <a:ext cx="864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p:txBody>
      </p:sp>
      <p:sp>
        <p:nvSpPr>
          <p:cNvPr id="10" name="TextBox 9">
            <a:extLst>
              <a:ext uri="{FF2B5EF4-FFF2-40B4-BE49-F238E27FC236}">
                <a16:creationId xmlns:a16="http://schemas.microsoft.com/office/drawing/2014/main" id="{773FBC7E-906E-450A-95F3-39374B4E8D1A}"/>
              </a:ext>
            </a:extLst>
          </p:cNvPr>
          <p:cNvSpPr txBox="1"/>
          <p:nvPr/>
        </p:nvSpPr>
        <p:spPr>
          <a:xfrm>
            <a:off x="714375" y="6215063"/>
            <a:ext cx="7215188" cy="400050"/>
          </a:xfrm>
          <a:prstGeom prst="rect">
            <a:avLst/>
          </a:prstGeom>
          <a:noFill/>
        </p:spPr>
        <p:txBody>
          <a:bodyPr>
            <a:spAutoFit/>
          </a:bodyPr>
          <a:lstStyle/>
          <a:p>
            <a:pPr>
              <a:buFont typeface="Arial" pitchFamily="34" charset="0"/>
              <a:buChar char="•"/>
              <a:defRPr/>
            </a:pPr>
            <a:r>
              <a:rPr lang="en-US" sz="1000" dirty="0">
                <a:latin typeface="+mj-lt"/>
                <a:cs typeface="Arial" charset="0"/>
              </a:rPr>
              <a:t> ATM Example: We decide that a bank is a consortium and indicate the relationship with aggregation</a:t>
            </a:r>
          </a:p>
          <a:p>
            <a:pPr>
              <a:buFont typeface="Arial" pitchFamily="34" charset="0"/>
              <a:buChar char="•"/>
              <a:defRPr/>
            </a:pPr>
            <a:r>
              <a:rPr lang="en-US" sz="1000" dirty="0">
                <a:latin typeface="+mj-lt"/>
                <a:cs typeface="Arial" charset="0"/>
              </a:rPr>
              <a:t> ATM Example: Figure  4.14 shows a class diagram with the remaining associations. </a:t>
            </a:r>
            <a:r>
              <a:rPr lang="en-US" sz="1000" b="1" dirty="0">
                <a:latin typeface="+mj-lt"/>
                <a:cs typeface="Arial" charset="0"/>
              </a:rPr>
              <a:t>Only significant association names are included</a:t>
            </a:r>
          </a:p>
        </p:txBody>
      </p:sp>
      <p:sp>
        <p:nvSpPr>
          <p:cNvPr id="13" name="TextBox 12">
            <a:extLst>
              <a:ext uri="{FF2B5EF4-FFF2-40B4-BE49-F238E27FC236}">
                <a16:creationId xmlns:a16="http://schemas.microsoft.com/office/drawing/2014/main" id="{8AB5825B-0C4A-47E2-BCD8-2C2C4E94B15C}"/>
              </a:ext>
            </a:extLst>
          </p:cNvPr>
          <p:cNvSpPr txBox="1"/>
          <p:nvPr/>
        </p:nvSpPr>
        <p:spPr>
          <a:xfrm>
            <a:off x="2786063" y="5929313"/>
            <a:ext cx="3429000" cy="276225"/>
          </a:xfrm>
          <a:prstGeom prst="rect">
            <a:avLst/>
          </a:prstGeom>
          <a:noFill/>
        </p:spPr>
        <p:txBody>
          <a:bodyPr>
            <a:spAutoFit/>
          </a:bodyPr>
          <a:lstStyle/>
          <a:p>
            <a:pPr algn="just">
              <a:defRPr/>
            </a:pPr>
            <a:r>
              <a:rPr lang="en-US" sz="1200" dirty="0">
                <a:latin typeface="+mj-lt"/>
                <a:cs typeface="Arial" charset="0"/>
              </a:rPr>
              <a:t>Figure: 4.14 Initial Class Diagram for ATM System</a:t>
            </a:r>
          </a:p>
        </p:txBody>
      </p:sp>
      <p:pic>
        <p:nvPicPr>
          <p:cNvPr id="57353" name="Picture 13" descr="4.14.JPG">
            <a:extLst>
              <a:ext uri="{FF2B5EF4-FFF2-40B4-BE49-F238E27FC236}">
                <a16:creationId xmlns:a16="http://schemas.microsoft.com/office/drawing/2014/main" id="{D1E20E4A-BF09-489D-84DA-3ACFAB7014F7}"/>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785938" y="2357438"/>
            <a:ext cx="5514975"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4" name="TextBox 12">
            <a:extLst>
              <a:ext uri="{FF2B5EF4-FFF2-40B4-BE49-F238E27FC236}">
                <a16:creationId xmlns:a16="http://schemas.microsoft.com/office/drawing/2014/main" id="{3DDA5B33-4727-4461-8D98-929459EE4AB9}"/>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Tree>
  </p:cSld>
  <p:clrMapOvr>
    <a:masterClrMapping/>
  </p:clrMapOvr>
  <p:transition advTm="66301"/>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C:\Users\parul\Desktop\Digital Learning Content.png">
            <a:extLst>
              <a:ext uri="{FF2B5EF4-FFF2-40B4-BE49-F238E27FC236}">
                <a16:creationId xmlns:a16="http://schemas.microsoft.com/office/drawing/2014/main" id="{28E1FDBE-C9A9-4506-AC15-073B0C45BF26}"/>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8371" name="Picture 6" descr="C:\Users\parul\Desktop\Untitled-1.png">
            <a:extLst>
              <a:ext uri="{FF2B5EF4-FFF2-40B4-BE49-F238E27FC236}">
                <a16:creationId xmlns:a16="http://schemas.microsoft.com/office/drawing/2014/main" id="{C24523C8-F901-41F4-84A8-A24ED614C3B0}"/>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58372" name="Rectangle 7">
            <a:extLst>
              <a:ext uri="{FF2B5EF4-FFF2-40B4-BE49-F238E27FC236}">
                <a16:creationId xmlns:a16="http://schemas.microsoft.com/office/drawing/2014/main" id="{11C763B1-9ADD-460B-B13C-50CDE6A39CBC}"/>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8373" name="TextBox 6">
            <a:extLst>
              <a:ext uri="{FF2B5EF4-FFF2-40B4-BE49-F238E27FC236}">
                <a16:creationId xmlns:a16="http://schemas.microsoft.com/office/drawing/2014/main" id="{2EC5566C-E44D-4388-9AD4-3E2C7BF74CE6}"/>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20738236-EF5E-4502-9836-3F6D8751A2A3}"/>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altLang="en-US" sz="2000" b="1" dirty="0">
                <a:solidFill>
                  <a:srgbClr val="FF0000"/>
                </a:solidFill>
                <a:latin typeface="Calibri"/>
                <a:cs typeface="Arial" charset="0"/>
              </a:rPr>
              <a:t>FINDING ATTRIBUTES</a:t>
            </a:r>
          </a:p>
          <a:p>
            <a:pPr algn="just">
              <a:defRPr/>
            </a:pPr>
            <a:endParaRPr lang="en-US" altLang="en-US" sz="2000" b="1" dirty="0">
              <a:solidFill>
                <a:srgbClr val="FF0000"/>
              </a:solidFill>
              <a:latin typeface="Calibri"/>
              <a:cs typeface="Arial" charset="0"/>
            </a:endParaRPr>
          </a:p>
          <a:p>
            <a:pPr algn="just">
              <a:buFont typeface="Arial" pitchFamily="34" charset="0"/>
              <a:buChar char="•"/>
              <a:defRPr/>
            </a:pPr>
            <a:r>
              <a:rPr lang="en-US" sz="2000" dirty="0">
                <a:latin typeface="+mj-lt"/>
                <a:cs typeface="Arial" charset="0"/>
              </a:rPr>
              <a:t>They are data properties of individual objects</a:t>
            </a:r>
          </a:p>
          <a:p>
            <a:pPr algn="just">
              <a:buFont typeface="Arial" pitchFamily="34" charset="0"/>
              <a:buChar char="•"/>
              <a:defRPr/>
            </a:pPr>
            <a:r>
              <a:rPr lang="en-US" sz="2000" dirty="0">
                <a:latin typeface="+mj-lt"/>
                <a:cs typeface="Arial" charset="0"/>
              </a:rPr>
              <a:t>attribute values should not be objects</a:t>
            </a:r>
          </a:p>
          <a:p>
            <a:pPr algn="just">
              <a:buFont typeface="Arial" pitchFamily="34" charset="0"/>
              <a:buChar char="•"/>
              <a:defRPr/>
            </a:pPr>
            <a:r>
              <a:rPr lang="en-US" sz="2000" dirty="0">
                <a:latin typeface="+mj-lt"/>
                <a:cs typeface="Arial" charset="0"/>
              </a:rPr>
              <a:t>Use an association to show any relationship between two objects</a:t>
            </a:r>
          </a:p>
          <a:p>
            <a:pPr algn="just">
              <a:buFont typeface="Arial" pitchFamily="34" charset="0"/>
              <a:buChar char="•"/>
              <a:defRPr/>
            </a:pPr>
            <a:r>
              <a:rPr lang="en-US" sz="2000" dirty="0">
                <a:latin typeface="+mj-lt"/>
                <a:cs typeface="Arial" charset="0"/>
              </a:rPr>
              <a:t>Attributes are less likely to be defined in the problem statement</a:t>
            </a:r>
          </a:p>
          <a:p>
            <a:pPr algn="just">
              <a:buFont typeface="Arial" pitchFamily="34" charset="0"/>
              <a:buChar char="•"/>
              <a:defRPr/>
            </a:pPr>
            <a:r>
              <a:rPr lang="en-US" sz="2000" dirty="0">
                <a:latin typeface="+mj-lt"/>
                <a:cs typeface="Arial" charset="0"/>
              </a:rPr>
              <a:t>Draw your knowledge of the application domain and the real world to find them</a:t>
            </a:r>
          </a:p>
          <a:p>
            <a:pPr algn="just">
              <a:buFont typeface="Arial" pitchFamily="34" charset="0"/>
              <a:buChar char="•"/>
              <a:defRPr/>
            </a:pPr>
            <a:r>
              <a:rPr lang="en-US" sz="2000" dirty="0">
                <a:latin typeface="+mj-lt"/>
                <a:cs typeface="Arial" charset="0"/>
              </a:rPr>
              <a:t>Only consider attributes directly relevant to the system</a:t>
            </a:r>
          </a:p>
          <a:p>
            <a:pPr algn="just">
              <a:defRPr/>
            </a:pPr>
            <a:endParaRPr lang="en-US" altLang="en-US" sz="2000" b="1" dirty="0">
              <a:solidFill>
                <a:srgbClr val="FF0000"/>
              </a:solidFill>
              <a:latin typeface="Calibri"/>
              <a:cs typeface="Arial" charset="0"/>
            </a:endParaRPr>
          </a:p>
          <a:p>
            <a:pPr algn="just">
              <a:defRPr/>
            </a:pPr>
            <a:endParaRPr lang="en-US" sz="2000" dirty="0">
              <a:latin typeface="Arial" charset="0"/>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C:\Users\parul\Desktop\Digital Learning Content.png">
            <a:extLst>
              <a:ext uri="{FF2B5EF4-FFF2-40B4-BE49-F238E27FC236}">
                <a16:creationId xmlns:a16="http://schemas.microsoft.com/office/drawing/2014/main" id="{3D1217DB-2B45-4EB4-9CA9-C74EA9D201C5}"/>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9395" name="Picture 6" descr="C:\Users\parul\Desktop\Untitled-1.png">
            <a:extLst>
              <a:ext uri="{FF2B5EF4-FFF2-40B4-BE49-F238E27FC236}">
                <a16:creationId xmlns:a16="http://schemas.microsoft.com/office/drawing/2014/main" id="{557E3421-C39B-4AFB-9841-82E19F73270B}"/>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59396" name="Rectangle 7">
            <a:extLst>
              <a:ext uri="{FF2B5EF4-FFF2-40B4-BE49-F238E27FC236}">
                <a16:creationId xmlns:a16="http://schemas.microsoft.com/office/drawing/2014/main" id="{932F94E0-1AB2-43F0-A351-F1999457C38C}"/>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9397" name="TextBox 6">
            <a:extLst>
              <a:ext uri="{FF2B5EF4-FFF2-40B4-BE49-F238E27FC236}">
                <a16:creationId xmlns:a16="http://schemas.microsoft.com/office/drawing/2014/main" id="{F36B9C13-54D9-417E-80AC-9D1FEDAF9899}"/>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45CE033D-8847-4D66-9186-DA598004F1E0}"/>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altLang="en-US" sz="2000" b="1" dirty="0">
                <a:solidFill>
                  <a:srgbClr val="FF0000"/>
                </a:solidFill>
                <a:latin typeface="Calibri"/>
                <a:cs typeface="Arial" charset="0"/>
              </a:rPr>
              <a:t>KEEPING RIGHT ATTRIBUTES</a:t>
            </a:r>
          </a:p>
          <a:p>
            <a:pPr algn="just">
              <a:defRPr/>
            </a:pPr>
            <a:endParaRPr lang="en-US" sz="2000" dirty="0">
              <a:latin typeface="Arial" charset="0"/>
              <a:cs typeface="Arial" charset="0"/>
            </a:endParaRPr>
          </a:p>
          <a:p>
            <a:pPr algn="just">
              <a:buFont typeface="Arial" pitchFamily="34" charset="0"/>
              <a:buChar char="•"/>
              <a:defRPr/>
            </a:pPr>
            <a:r>
              <a:rPr lang="en-US" sz="2000" dirty="0">
                <a:latin typeface="+mj-lt"/>
                <a:cs typeface="Arial" charset="0"/>
              </a:rPr>
              <a:t>Eliminate unnecessary and incorrect attributes with the following criteria</a:t>
            </a:r>
          </a:p>
          <a:p>
            <a:pPr algn="just">
              <a:buFont typeface="Arial" pitchFamily="34" charset="0"/>
              <a:buChar char="•"/>
              <a:defRPr/>
            </a:pPr>
            <a:r>
              <a:rPr lang="en-US" sz="2000" dirty="0">
                <a:latin typeface="+mj-lt"/>
                <a:cs typeface="Arial" charset="0"/>
              </a:rPr>
              <a:t>Objects</a:t>
            </a:r>
          </a:p>
          <a:p>
            <a:pPr lvl="1" algn="just">
              <a:buFont typeface="Arial" pitchFamily="34" charset="0"/>
              <a:buChar char="•"/>
              <a:defRPr/>
            </a:pPr>
            <a:r>
              <a:rPr lang="en-US" sz="2000" dirty="0">
                <a:latin typeface="+mj-lt"/>
                <a:cs typeface="Arial" charset="0"/>
              </a:rPr>
              <a:t>If the independent existence of an element is important, it is an object</a:t>
            </a:r>
          </a:p>
          <a:p>
            <a:pPr lvl="1" algn="just">
              <a:buFont typeface="Arial" pitchFamily="34" charset="0"/>
              <a:buChar char="•"/>
              <a:defRPr/>
            </a:pPr>
            <a:r>
              <a:rPr lang="en-US" sz="2000" dirty="0">
                <a:latin typeface="+mj-lt"/>
                <a:cs typeface="Arial" charset="0"/>
              </a:rPr>
              <a:t>The distinction often depends on the application</a:t>
            </a:r>
          </a:p>
          <a:p>
            <a:pPr lvl="1" algn="just">
              <a:buFont typeface="Arial" pitchFamily="34" charset="0"/>
              <a:buChar char="•"/>
              <a:defRPr/>
            </a:pPr>
            <a:r>
              <a:rPr lang="en-US" sz="2000" dirty="0">
                <a:latin typeface="+mj-lt"/>
                <a:cs typeface="Arial" charset="0"/>
              </a:rPr>
              <a:t>Ex. In mailing list </a:t>
            </a:r>
            <a:r>
              <a:rPr lang="en-US" sz="2000" i="1" dirty="0">
                <a:latin typeface="+mj-lt"/>
                <a:cs typeface="Arial" charset="0"/>
              </a:rPr>
              <a:t>city </a:t>
            </a:r>
            <a:r>
              <a:rPr lang="en-US" sz="2000" dirty="0">
                <a:latin typeface="+mj-lt"/>
                <a:cs typeface="Arial" charset="0"/>
              </a:rPr>
              <a:t>might be considered an attribute</a:t>
            </a:r>
          </a:p>
          <a:p>
            <a:pPr lvl="1" algn="just">
              <a:buFont typeface="Arial" pitchFamily="34" charset="0"/>
              <a:buChar char="•"/>
              <a:defRPr/>
            </a:pPr>
            <a:r>
              <a:rPr lang="en-US" sz="2000" dirty="0">
                <a:latin typeface="+mj-lt"/>
                <a:cs typeface="Arial" charset="0"/>
              </a:rPr>
              <a:t>While in census </a:t>
            </a:r>
            <a:r>
              <a:rPr lang="en-US" sz="2000" i="1" dirty="0">
                <a:latin typeface="+mj-lt"/>
                <a:cs typeface="Arial" charset="0"/>
              </a:rPr>
              <a:t>City </a:t>
            </a:r>
            <a:r>
              <a:rPr lang="en-US" sz="2000" dirty="0">
                <a:latin typeface="+mj-lt"/>
                <a:cs typeface="Arial" charset="0"/>
              </a:rPr>
              <a:t>would be a class with many attributes</a:t>
            </a:r>
            <a:endParaRPr lang="en-US" sz="2000" i="1"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C:\Users\parul\Desktop\Digital Learning Content.png">
            <a:extLst>
              <a:ext uri="{FF2B5EF4-FFF2-40B4-BE49-F238E27FC236}">
                <a16:creationId xmlns:a16="http://schemas.microsoft.com/office/drawing/2014/main" id="{953B28AC-E1A9-4312-ABD5-8EE442C81D64}"/>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0419" name="Picture 6" descr="C:\Users\parul\Desktop\Untitled-1.png">
            <a:extLst>
              <a:ext uri="{FF2B5EF4-FFF2-40B4-BE49-F238E27FC236}">
                <a16:creationId xmlns:a16="http://schemas.microsoft.com/office/drawing/2014/main" id="{86DAE1CF-424C-4178-B66B-8CBF1ECE3A14}"/>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60420" name="Rectangle 7">
            <a:extLst>
              <a:ext uri="{FF2B5EF4-FFF2-40B4-BE49-F238E27FC236}">
                <a16:creationId xmlns:a16="http://schemas.microsoft.com/office/drawing/2014/main" id="{76B42C65-1819-4CED-85B9-A6ABF3036892}"/>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60421" name="TextBox 6">
            <a:extLst>
              <a:ext uri="{FF2B5EF4-FFF2-40B4-BE49-F238E27FC236}">
                <a16:creationId xmlns:a16="http://schemas.microsoft.com/office/drawing/2014/main" id="{B85E21DF-A24A-40B9-B63A-CB739885E56F}"/>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787C0CAC-5871-44AF-93C3-2552A75C78B7}"/>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Qualifier</a:t>
            </a:r>
          </a:p>
          <a:p>
            <a:pPr lvl="1" algn="just">
              <a:buFont typeface="Arial" pitchFamily="34" charset="0"/>
              <a:buChar char="•"/>
              <a:defRPr/>
            </a:pPr>
            <a:r>
              <a:rPr lang="en-US" sz="2000" dirty="0">
                <a:latin typeface="+mj-lt"/>
                <a:cs typeface="Arial" charset="0"/>
              </a:rPr>
              <a:t>If the value of an attribute depends in a particular context, then consider restating the attribute as a qualifier</a:t>
            </a:r>
          </a:p>
          <a:p>
            <a:pPr algn="just">
              <a:buFont typeface="Arial" pitchFamily="34" charset="0"/>
              <a:buChar char="•"/>
              <a:defRPr/>
            </a:pPr>
            <a:r>
              <a:rPr lang="en-US" sz="2000" dirty="0">
                <a:latin typeface="+mj-lt"/>
                <a:cs typeface="Arial" charset="0"/>
              </a:rPr>
              <a:t>Name</a:t>
            </a:r>
          </a:p>
          <a:p>
            <a:pPr lvl="1" algn="just">
              <a:buFont typeface="Arial" pitchFamily="34" charset="0"/>
              <a:buChar char="•"/>
              <a:defRPr/>
            </a:pPr>
            <a:r>
              <a:rPr lang="en-US" sz="2000" dirty="0">
                <a:latin typeface="+mj-lt"/>
                <a:cs typeface="Arial" charset="0"/>
              </a:rPr>
              <a:t>A name is an attribute when its use does not depend on context</a:t>
            </a:r>
          </a:p>
          <a:p>
            <a:pPr lvl="1" algn="just">
              <a:buFont typeface="Arial" pitchFamily="34" charset="0"/>
              <a:buChar char="•"/>
              <a:defRPr/>
            </a:pPr>
            <a:r>
              <a:rPr lang="en-US" sz="2000" dirty="0">
                <a:latin typeface="+mj-lt"/>
                <a:cs typeface="Arial" charset="0"/>
              </a:rPr>
              <a:t>Especially when it need not be unique within some set</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C:\Users\parul\Desktop\Digital Learning Content.png">
            <a:extLst>
              <a:ext uri="{FF2B5EF4-FFF2-40B4-BE49-F238E27FC236}">
                <a16:creationId xmlns:a16="http://schemas.microsoft.com/office/drawing/2014/main" id="{0A0FDAA1-B6F9-4A59-BC10-A07253529560}"/>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1443" name="Picture 6" descr="C:\Users\parul\Desktop\Untitled-1.png">
            <a:extLst>
              <a:ext uri="{FF2B5EF4-FFF2-40B4-BE49-F238E27FC236}">
                <a16:creationId xmlns:a16="http://schemas.microsoft.com/office/drawing/2014/main" id="{E0502B0F-C465-4F33-A3E8-6194B0CCDF15}"/>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61444" name="Rectangle 7">
            <a:extLst>
              <a:ext uri="{FF2B5EF4-FFF2-40B4-BE49-F238E27FC236}">
                <a16:creationId xmlns:a16="http://schemas.microsoft.com/office/drawing/2014/main" id="{59705F42-3CFE-4D2E-8CE8-914541DED6DF}"/>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61445" name="TextBox 6">
            <a:extLst>
              <a:ext uri="{FF2B5EF4-FFF2-40B4-BE49-F238E27FC236}">
                <a16:creationId xmlns:a16="http://schemas.microsoft.com/office/drawing/2014/main" id="{46E3D370-681B-4DAE-9D07-36C14023EBD6}"/>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61446" name="TextBox 10">
            <a:extLst>
              <a:ext uri="{FF2B5EF4-FFF2-40B4-BE49-F238E27FC236}">
                <a16:creationId xmlns:a16="http://schemas.microsoft.com/office/drawing/2014/main" id="{5489B4C1-5D9F-430D-A5FD-FD08C81D38FE}"/>
              </a:ext>
            </a:extLst>
          </p:cNvPr>
          <p:cNvSpPr>
            <a:spLocks noChangeArrowheads="1"/>
          </p:cNvSpPr>
          <p:nvPr>
            <p:custDataLst>
              <p:tags r:id="rId5"/>
            </p:custDataLst>
          </p:nvPr>
        </p:nvSpPr>
        <p:spPr bwMode="auto">
          <a:xfrm>
            <a:off x="249238" y="2439988"/>
            <a:ext cx="864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pPr>
            <a:r>
              <a:rPr lang="en-US" altLang="en-US" sz="1800">
                <a:latin typeface="Arial" panose="020B0604020202020204" pitchFamily="34" charset="0"/>
              </a:rPr>
              <a:t>Identifiers</a:t>
            </a:r>
          </a:p>
          <a:p>
            <a:pPr lvl="1" algn="just">
              <a:spcBef>
                <a:spcPct val="0"/>
              </a:spcBef>
              <a:buFont typeface="Arial" panose="020B0604020202020204" pitchFamily="34" charset="0"/>
              <a:buChar char="•"/>
            </a:pPr>
            <a:r>
              <a:rPr lang="en-US" altLang="en-US" sz="1800">
                <a:latin typeface="Arial" panose="020B0604020202020204" pitchFamily="34" charset="0"/>
              </a:rPr>
              <a:t>Do not include an attribute whose only purpose is to identify an object</a:t>
            </a:r>
          </a:p>
          <a:p>
            <a:pPr lvl="1" algn="just">
              <a:spcBef>
                <a:spcPct val="0"/>
              </a:spcBef>
              <a:buFont typeface="Arial" panose="020B0604020202020204" pitchFamily="34" charset="0"/>
              <a:buChar char="•"/>
            </a:pPr>
            <a:r>
              <a:rPr lang="en-US" altLang="en-US" sz="1800">
                <a:latin typeface="Arial" panose="020B0604020202020204" pitchFamily="34" charset="0"/>
              </a:rPr>
              <a:t>Object identifiers are implicit in class model</a:t>
            </a:r>
          </a:p>
          <a:p>
            <a:pPr algn="just">
              <a:spcBef>
                <a:spcPct val="0"/>
              </a:spcBef>
            </a:pPr>
            <a:r>
              <a:rPr lang="en-US" altLang="en-US" sz="1800">
                <a:latin typeface="Arial" panose="020B0604020202020204" pitchFamily="34" charset="0"/>
              </a:rPr>
              <a:t>Attributes on association</a:t>
            </a:r>
          </a:p>
          <a:p>
            <a:pPr lvl="1" algn="just">
              <a:spcBef>
                <a:spcPct val="0"/>
              </a:spcBef>
              <a:buFont typeface="Arial" panose="020B0604020202020204" pitchFamily="34" charset="0"/>
              <a:buChar char="•"/>
            </a:pPr>
            <a:r>
              <a:rPr lang="en-US" altLang="en-US" sz="1800">
                <a:latin typeface="Arial" panose="020B0604020202020204" pitchFamily="34" charset="0"/>
              </a:rPr>
              <a:t>If a value requires the presence of a link, the property is an attribute of the association</a:t>
            </a:r>
          </a:p>
          <a:p>
            <a:pPr lvl="1" algn="just">
              <a:spcBef>
                <a:spcPct val="0"/>
              </a:spcBef>
              <a:buFont typeface="Arial" panose="020B0604020202020204" pitchFamily="34" charset="0"/>
              <a:buChar char="•"/>
            </a:pPr>
            <a:r>
              <a:rPr lang="en-US" altLang="en-US" sz="1800">
                <a:latin typeface="Arial" panose="020B0604020202020204" pitchFamily="34" charset="0"/>
              </a:rPr>
              <a:t>Not of a related class</a:t>
            </a:r>
          </a:p>
          <a:p>
            <a:pPr algn="just">
              <a:spcBef>
                <a:spcPct val="0"/>
              </a:spcBef>
              <a:buFontTx/>
              <a:buNone/>
            </a:pPr>
            <a:endParaRPr lang="en-US" altLang="en-US" sz="2000">
              <a:latin typeface="Arial" panose="020B0604020202020204" pitchFamily="34" charset="0"/>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p:txBody>
      </p:sp>
    </p:spTree>
  </p:cSld>
  <p:clrMapOvr>
    <a:masterClrMapping/>
  </p:clrMapOvr>
  <p:transition advTm="66301"/>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C:\Users\parul\Desktop\Digital Learning Content.png">
            <a:extLst>
              <a:ext uri="{FF2B5EF4-FFF2-40B4-BE49-F238E27FC236}">
                <a16:creationId xmlns:a16="http://schemas.microsoft.com/office/drawing/2014/main" id="{CAF6C93B-8DAA-4121-9714-344A4BD44427}"/>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2467" name="Picture 6" descr="C:\Users\parul\Desktop\Untitled-1.png">
            <a:extLst>
              <a:ext uri="{FF2B5EF4-FFF2-40B4-BE49-F238E27FC236}">
                <a16:creationId xmlns:a16="http://schemas.microsoft.com/office/drawing/2014/main" id="{65BCD20C-09C9-4A3E-A904-D5ACA3CF3882}"/>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62468" name="Rectangle 7">
            <a:extLst>
              <a:ext uri="{FF2B5EF4-FFF2-40B4-BE49-F238E27FC236}">
                <a16:creationId xmlns:a16="http://schemas.microsoft.com/office/drawing/2014/main" id="{2BC60693-48BB-44A8-A2C7-84BFA17C4012}"/>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62469" name="TextBox 6">
            <a:extLst>
              <a:ext uri="{FF2B5EF4-FFF2-40B4-BE49-F238E27FC236}">
                <a16:creationId xmlns:a16="http://schemas.microsoft.com/office/drawing/2014/main" id="{D83A54DB-4734-45EA-9A74-2ACF4420A126}"/>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3EECA67E-F23B-44A9-895E-96C80CC74479}"/>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Internal values</a:t>
            </a:r>
          </a:p>
          <a:p>
            <a:pPr lvl="1" algn="just">
              <a:buFont typeface="Arial" pitchFamily="34" charset="0"/>
              <a:buChar char="•"/>
              <a:defRPr/>
            </a:pPr>
            <a:r>
              <a:rPr lang="en-US" sz="2000" dirty="0">
                <a:latin typeface="+mj-lt"/>
                <a:cs typeface="Arial" charset="0"/>
              </a:rPr>
              <a:t>If an attribute describes the internal state of an object that is invisible outside the object, then eliminate it from the analysis</a:t>
            </a:r>
          </a:p>
          <a:p>
            <a:pPr algn="just">
              <a:buFont typeface="Arial" pitchFamily="34" charset="0"/>
              <a:buChar char="•"/>
              <a:defRPr/>
            </a:pPr>
            <a:r>
              <a:rPr lang="en-US" sz="2000" dirty="0">
                <a:latin typeface="+mj-lt"/>
                <a:cs typeface="Arial" charset="0"/>
              </a:rPr>
              <a:t>Fine detail</a:t>
            </a:r>
          </a:p>
          <a:p>
            <a:pPr lvl="1" algn="just">
              <a:buFont typeface="Arial" pitchFamily="34" charset="0"/>
              <a:buChar char="•"/>
              <a:defRPr/>
            </a:pPr>
            <a:r>
              <a:rPr lang="en-US" sz="2000" dirty="0">
                <a:latin typeface="+mj-lt"/>
                <a:cs typeface="Arial" charset="0"/>
              </a:rPr>
              <a:t>Omit minor attributes that are unlikely to affect most operations</a:t>
            </a:r>
          </a:p>
          <a:p>
            <a:pPr algn="just">
              <a:buFont typeface="Arial" pitchFamily="34" charset="0"/>
              <a:buChar char="•"/>
              <a:defRPr/>
            </a:pPr>
            <a:r>
              <a:rPr lang="en-US" sz="2000" dirty="0">
                <a:latin typeface="+mj-lt"/>
                <a:cs typeface="Arial" charset="0"/>
              </a:rPr>
              <a:t>Discordant attributes</a:t>
            </a:r>
          </a:p>
          <a:p>
            <a:pPr lvl="1" algn="just">
              <a:buFont typeface="Arial" pitchFamily="34" charset="0"/>
              <a:buChar char="•"/>
              <a:defRPr/>
            </a:pPr>
            <a:r>
              <a:rPr lang="en-US" sz="2000" dirty="0">
                <a:latin typeface="+mj-lt"/>
                <a:cs typeface="Arial" charset="0"/>
              </a:rPr>
              <a:t>Unrelated attribute to all other attributes may indicate a class that should be split into two distinct classes. </a:t>
            </a:r>
          </a:p>
          <a:p>
            <a:pPr algn="just">
              <a:buFont typeface="Arial" pitchFamily="34" charset="0"/>
              <a:buChar char="•"/>
              <a:defRPr/>
            </a:pPr>
            <a:r>
              <a:rPr lang="en-US" sz="2000" dirty="0">
                <a:latin typeface="+mj-lt"/>
                <a:cs typeface="Arial" charset="0"/>
              </a:rPr>
              <a:t>Boolean attributes</a:t>
            </a:r>
          </a:p>
          <a:p>
            <a:pPr lvl="1" algn="just">
              <a:buFont typeface="Arial" pitchFamily="34" charset="0"/>
              <a:buChar char="•"/>
              <a:defRPr/>
            </a:pPr>
            <a:r>
              <a:rPr lang="en-US" sz="2000" dirty="0">
                <a:latin typeface="+mj-lt"/>
                <a:cs typeface="Arial" charset="0"/>
              </a:rPr>
              <a:t>Reconsider all </a:t>
            </a:r>
            <a:r>
              <a:rPr lang="en-US" sz="2000" dirty="0" err="1">
                <a:latin typeface="+mj-lt"/>
                <a:cs typeface="Arial" charset="0"/>
              </a:rPr>
              <a:t>boolean</a:t>
            </a:r>
            <a:r>
              <a:rPr lang="en-US" sz="2000" dirty="0">
                <a:latin typeface="+mj-lt"/>
                <a:cs typeface="Arial" charset="0"/>
              </a:rPr>
              <a:t> attributes.</a:t>
            </a:r>
          </a:p>
          <a:p>
            <a:pPr algn="just">
              <a:defRPr/>
            </a:pPr>
            <a:endParaRPr lang="en-US" altLang="en-US" sz="2000" b="1" dirty="0">
              <a:solidFill>
                <a:srgbClr val="FF0000"/>
              </a:solidFill>
              <a:latin typeface="Calibri"/>
              <a:cs typeface="Arial" charset="0"/>
            </a:endParaRPr>
          </a:p>
          <a:p>
            <a:pPr algn="just">
              <a:defRPr/>
            </a:pPr>
            <a:endParaRPr lang="en-US" sz="2000" dirty="0">
              <a:latin typeface="Arial" charset="0"/>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C:\Users\parul\Desktop\Digital Learning Content.png">
            <a:extLst>
              <a:ext uri="{FF2B5EF4-FFF2-40B4-BE49-F238E27FC236}">
                <a16:creationId xmlns:a16="http://schemas.microsoft.com/office/drawing/2014/main" id="{B90AE653-9451-4FBF-99A5-4B1C2EF092E2}"/>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3491" name="Picture 6" descr="C:\Users\parul\Desktop\Untitled-1.png">
            <a:extLst>
              <a:ext uri="{FF2B5EF4-FFF2-40B4-BE49-F238E27FC236}">
                <a16:creationId xmlns:a16="http://schemas.microsoft.com/office/drawing/2014/main" id="{0E33684F-7F55-47D5-8A18-F02C25B5B6FB}"/>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63492" name="Rectangle 7">
            <a:extLst>
              <a:ext uri="{FF2B5EF4-FFF2-40B4-BE49-F238E27FC236}">
                <a16:creationId xmlns:a16="http://schemas.microsoft.com/office/drawing/2014/main" id="{F04B19C8-E144-4CD1-B8FC-67DC418C77E7}"/>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63493" name="TextBox 6">
            <a:extLst>
              <a:ext uri="{FF2B5EF4-FFF2-40B4-BE49-F238E27FC236}">
                <a16:creationId xmlns:a16="http://schemas.microsoft.com/office/drawing/2014/main" id="{390320BE-9C33-4691-8D5B-925E46CAD33E}"/>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63494" name="TextBox 10">
            <a:extLst>
              <a:ext uri="{FF2B5EF4-FFF2-40B4-BE49-F238E27FC236}">
                <a16:creationId xmlns:a16="http://schemas.microsoft.com/office/drawing/2014/main" id="{14A2525A-8D66-4B39-87F0-59598E2FDE56}"/>
              </a:ext>
            </a:extLst>
          </p:cNvPr>
          <p:cNvSpPr>
            <a:spLocks noChangeArrowheads="1"/>
          </p:cNvSpPr>
          <p:nvPr>
            <p:custDataLst>
              <p:tags r:id="rId5"/>
            </p:custDataLst>
          </p:nvPr>
        </p:nvSpPr>
        <p:spPr bwMode="auto">
          <a:xfrm>
            <a:off x="249238" y="2439988"/>
            <a:ext cx="864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p:txBody>
      </p:sp>
      <p:sp>
        <p:nvSpPr>
          <p:cNvPr id="63495" name="TextBox 12">
            <a:extLst>
              <a:ext uri="{FF2B5EF4-FFF2-40B4-BE49-F238E27FC236}">
                <a16:creationId xmlns:a16="http://schemas.microsoft.com/office/drawing/2014/main" id="{A0404D07-2A37-4CD6-BA9C-B5DA2F90A460}"/>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
        <p:nvSpPr>
          <p:cNvPr id="13" name="TextBox 12">
            <a:extLst>
              <a:ext uri="{FF2B5EF4-FFF2-40B4-BE49-F238E27FC236}">
                <a16:creationId xmlns:a16="http://schemas.microsoft.com/office/drawing/2014/main" id="{C1371AEF-4375-4610-BA4B-9986F58DAB14}"/>
              </a:ext>
            </a:extLst>
          </p:cNvPr>
          <p:cNvSpPr txBox="1"/>
          <p:nvPr/>
        </p:nvSpPr>
        <p:spPr>
          <a:xfrm>
            <a:off x="2500313" y="6072188"/>
            <a:ext cx="4071937" cy="276225"/>
          </a:xfrm>
          <a:prstGeom prst="rect">
            <a:avLst/>
          </a:prstGeom>
          <a:noFill/>
        </p:spPr>
        <p:txBody>
          <a:bodyPr>
            <a:spAutoFit/>
          </a:bodyPr>
          <a:lstStyle/>
          <a:p>
            <a:pPr algn="just">
              <a:defRPr/>
            </a:pPr>
            <a:r>
              <a:rPr lang="en-US" sz="1200" dirty="0">
                <a:latin typeface="+mj-lt"/>
                <a:cs typeface="Arial" charset="0"/>
              </a:rPr>
              <a:t>Figure: 4.15 ATM class model with attributes</a:t>
            </a:r>
          </a:p>
        </p:txBody>
      </p:sp>
      <p:pic>
        <p:nvPicPr>
          <p:cNvPr id="63497" name="Picture 13" descr="4.15.JPG">
            <a:extLst>
              <a:ext uri="{FF2B5EF4-FFF2-40B4-BE49-F238E27FC236}">
                <a16:creationId xmlns:a16="http://schemas.microsoft.com/office/drawing/2014/main" id="{21840B0A-2C03-4878-AE29-25F316B29847}"/>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785938" y="2357438"/>
            <a:ext cx="5534025" cy="372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6301"/>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C:\Users\parul\Desktop\Digital Learning Content.png">
            <a:extLst>
              <a:ext uri="{FF2B5EF4-FFF2-40B4-BE49-F238E27FC236}">
                <a16:creationId xmlns:a16="http://schemas.microsoft.com/office/drawing/2014/main" id="{C6E6A596-1E50-4AE3-B401-2DB9D671B4EB}"/>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4515" name="Picture 6" descr="C:\Users\parul\Desktop\Untitled-1.png">
            <a:extLst>
              <a:ext uri="{FF2B5EF4-FFF2-40B4-BE49-F238E27FC236}">
                <a16:creationId xmlns:a16="http://schemas.microsoft.com/office/drawing/2014/main" id="{1BBC5F88-9FB7-4588-A155-65A282902F21}"/>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64516" name="Rectangle 7">
            <a:extLst>
              <a:ext uri="{FF2B5EF4-FFF2-40B4-BE49-F238E27FC236}">
                <a16:creationId xmlns:a16="http://schemas.microsoft.com/office/drawing/2014/main" id="{C313163B-A3A7-4919-9761-A750EF989993}"/>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64517" name="TextBox 6">
            <a:extLst>
              <a:ext uri="{FF2B5EF4-FFF2-40B4-BE49-F238E27FC236}">
                <a16:creationId xmlns:a16="http://schemas.microsoft.com/office/drawing/2014/main" id="{D2181061-A6AC-4B74-953F-596FA346C682}"/>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5867DA09-EC69-4CA6-8576-8B0FD9A50848}"/>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altLang="en-US" sz="2000" b="1" dirty="0">
                <a:solidFill>
                  <a:srgbClr val="FF0000"/>
                </a:solidFill>
                <a:latin typeface="Calibri"/>
                <a:cs typeface="Arial" charset="0"/>
              </a:rPr>
              <a:t>REFINING WITH INHERITANCE</a:t>
            </a:r>
          </a:p>
          <a:p>
            <a:pPr algn="just">
              <a:defRPr/>
            </a:pPr>
            <a:endParaRPr lang="en-US" sz="2000" dirty="0">
              <a:latin typeface="Arial" charset="0"/>
              <a:cs typeface="Arial" charset="0"/>
            </a:endParaRPr>
          </a:p>
          <a:p>
            <a:pPr algn="just">
              <a:buFont typeface="Arial" pitchFamily="34" charset="0"/>
              <a:buChar char="•"/>
              <a:defRPr/>
            </a:pPr>
            <a:r>
              <a:rPr lang="en-US" sz="2000" dirty="0">
                <a:latin typeface="+mj-lt"/>
                <a:cs typeface="Arial" charset="0"/>
              </a:rPr>
              <a:t>The next step to organize classes by using inheritance to share common structure</a:t>
            </a:r>
          </a:p>
          <a:p>
            <a:pPr algn="just">
              <a:buFont typeface="Arial" pitchFamily="34" charset="0"/>
              <a:buChar char="•"/>
              <a:defRPr/>
            </a:pPr>
            <a:r>
              <a:rPr lang="en-US" sz="2000" dirty="0">
                <a:latin typeface="+mj-lt"/>
                <a:cs typeface="Arial" charset="0"/>
              </a:rPr>
              <a:t>It can be added in two directions:</a:t>
            </a:r>
          </a:p>
          <a:p>
            <a:pPr lvl="1" algn="just">
              <a:buFont typeface="Arial" pitchFamily="34" charset="0"/>
              <a:buChar char="•"/>
              <a:defRPr/>
            </a:pPr>
            <a:r>
              <a:rPr lang="en-US" sz="2000" dirty="0">
                <a:latin typeface="+mj-lt"/>
                <a:cs typeface="Arial" charset="0"/>
              </a:rPr>
              <a:t>By generalizing common aspects of existing classes into a super class(bottom up)</a:t>
            </a:r>
          </a:p>
          <a:p>
            <a:pPr lvl="1" algn="just">
              <a:buFont typeface="Arial" pitchFamily="34" charset="0"/>
              <a:buChar char="•"/>
              <a:defRPr/>
            </a:pPr>
            <a:r>
              <a:rPr lang="en-US" sz="2000" dirty="0">
                <a:latin typeface="+mj-lt"/>
                <a:cs typeface="Arial" charset="0"/>
              </a:rPr>
              <a:t>By specializing existing classes into multiple subclasses (top down)</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parul\Desktop\Digital Learning Content.png">
            <a:extLst>
              <a:ext uri="{FF2B5EF4-FFF2-40B4-BE49-F238E27FC236}">
                <a16:creationId xmlns:a16="http://schemas.microsoft.com/office/drawing/2014/main" id="{5E224161-1C64-461B-B436-BA8637F04A6F}"/>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8435" name="Rectangle 7">
            <a:extLst>
              <a:ext uri="{FF2B5EF4-FFF2-40B4-BE49-F238E27FC236}">
                <a16:creationId xmlns:a16="http://schemas.microsoft.com/office/drawing/2014/main" id="{51D13885-83B2-4114-ACDD-30F14C9367A0}"/>
              </a:ext>
            </a:extLst>
          </p:cNvPr>
          <p:cNvSpPr>
            <a:spLocks noChangeArrowheads="1"/>
          </p:cNvSpPr>
          <p:nvPr>
            <p:custDataLst>
              <p:tags r:id="rId2"/>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8436" name="TextBox 6">
            <a:extLst>
              <a:ext uri="{FF2B5EF4-FFF2-40B4-BE49-F238E27FC236}">
                <a16:creationId xmlns:a16="http://schemas.microsoft.com/office/drawing/2014/main" id="{41E91C30-F792-4E29-A6DE-885F35E3E5D0}"/>
              </a:ext>
            </a:extLst>
          </p:cNvPr>
          <p:cNvSpPr>
            <a:spLocks noChangeArrowheads="1"/>
          </p:cNvSpPr>
          <p:nvPr>
            <p:custDataLst>
              <p:tags r:id="rId3"/>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Software Development Life Cycle</a:t>
            </a:r>
            <a:endParaRPr lang="en-IN" altLang="en-US" sz="3000" b="1">
              <a:solidFill>
                <a:schemeClr val="bg1"/>
              </a:solidFill>
              <a:cs typeface="Times New Roman" panose="02020603050405020304" pitchFamily="18" charset="0"/>
            </a:endParaRPr>
          </a:p>
        </p:txBody>
      </p:sp>
      <p:sp>
        <p:nvSpPr>
          <p:cNvPr id="18437" name="TextBox 10">
            <a:extLst>
              <a:ext uri="{FF2B5EF4-FFF2-40B4-BE49-F238E27FC236}">
                <a16:creationId xmlns:a16="http://schemas.microsoft.com/office/drawing/2014/main" id="{02E17EA4-63A3-4D15-8094-0A9E578153D6}"/>
              </a:ext>
            </a:extLst>
          </p:cNvPr>
          <p:cNvSpPr>
            <a:spLocks noChangeArrowheads="1"/>
          </p:cNvSpPr>
          <p:nvPr>
            <p:custDataLst>
              <p:tags r:id="rId4"/>
            </p:custDataLst>
          </p:nvPr>
        </p:nvSpPr>
        <p:spPr bwMode="auto">
          <a:xfrm>
            <a:off x="249238" y="2439988"/>
            <a:ext cx="8645525"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pPr>
            <a:endParaRPr lang="en-US" altLang="en-US" sz="2000" b="1"/>
          </a:p>
        </p:txBody>
      </p:sp>
      <p:pic>
        <p:nvPicPr>
          <p:cNvPr id="18438" name="Picture 6" descr="C:\Users\parul\Desktop\Untitled-1.png">
            <a:extLst>
              <a:ext uri="{FF2B5EF4-FFF2-40B4-BE49-F238E27FC236}">
                <a16:creationId xmlns:a16="http://schemas.microsoft.com/office/drawing/2014/main" id="{E4484D3A-34E6-4EF5-8B5B-7B2A165A7054}"/>
              </a:ext>
            </a:extLst>
          </p:cNvPr>
          <p:cNvPicPr>
            <a:picLocks noChangeAspect="1" noChangeArrowheads="1"/>
          </p:cNvPicPr>
          <p:nvPr>
            <p:custDataLst>
              <p:tags r:id="rId5"/>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8439" name="TextBox 10">
            <a:extLst>
              <a:ext uri="{FF2B5EF4-FFF2-40B4-BE49-F238E27FC236}">
                <a16:creationId xmlns:a16="http://schemas.microsoft.com/office/drawing/2014/main" id="{F0F705EF-673C-4F91-929D-F13A8687BFD9}"/>
              </a:ext>
            </a:extLst>
          </p:cNvPr>
          <p:cNvSpPr txBox="1">
            <a:spLocks noChangeArrowheads="1"/>
          </p:cNvSpPr>
          <p:nvPr/>
        </p:nvSpPr>
        <p:spPr bwMode="auto">
          <a:xfrm>
            <a:off x="214313" y="2500313"/>
            <a:ext cx="8501062"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pPr>
            <a:r>
              <a:rPr lang="en-US" altLang="en-US" sz="1800" b="1"/>
              <a:t>SDLC is a process used by the software industry to design, develop and test high quality software's.</a:t>
            </a:r>
          </a:p>
          <a:p>
            <a:pPr algn="just">
              <a:spcBef>
                <a:spcPct val="0"/>
              </a:spcBef>
            </a:pPr>
            <a:endParaRPr lang="en-US" altLang="en-US" sz="1800" b="1"/>
          </a:p>
          <a:p>
            <a:pPr algn="just">
              <a:spcBef>
                <a:spcPct val="0"/>
              </a:spcBef>
            </a:pPr>
            <a:r>
              <a:rPr lang="en-US" altLang="en-US" sz="1800" b="1"/>
              <a:t>Two Types</a:t>
            </a:r>
          </a:p>
          <a:p>
            <a:pPr algn="just">
              <a:spcBef>
                <a:spcPct val="0"/>
              </a:spcBef>
            </a:pPr>
            <a:endParaRPr lang="en-US" altLang="en-US" sz="1800" b="1"/>
          </a:p>
          <a:p>
            <a:pPr>
              <a:lnSpc>
                <a:spcPct val="150000"/>
              </a:lnSpc>
              <a:spcBef>
                <a:spcPct val="0"/>
              </a:spcBef>
            </a:pPr>
            <a:r>
              <a:rPr lang="en-US" altLang="en-US" sz="1800" b="1">
                <a:cs typeface="Times New Roman" panose="02020603050405020304" pitchFamily="18" charset="0"/>
              </a:rPr>
              <a:t>Waterfall Development</a:t>
            </a:r>
          </a:p>
          <a:p>
            <a:pPr>
              <a:lnSpc>
                <a:spcPct val="150000"/>
              </a:lnSpc>
              <a:spcBef>
                <a:spcPct val="0"/>
              </a:spcBef>
            </a:pPr>
            <a:r>
              <a:rPr lang="en-US" altLang="en-US" sz="1800" b="1">
                <a:cs typeface="Times New Roman" panose="02020603050405020304" pitchFamily="18" charset="0"/>
              </a:rPr>
              <a:t>Iterative Development</a:t>
            </a:r>
          </a:p>
          <a:p>
            <a:pPr>
              <a:lnSpc>
                <a:spcPct val="150000"/>
              </a:lnSpc>
              <a:spcBef>
                <a:spcPct val="0"/>
              </a:spcBef>
            </a:pPr>
            <a:endParaRPr lang="en-US" altLang="en-US" sz="1800" b="1">
              <a:cs typeface="Times New Roman" panose="02020603050405020304" pitchFamily="18" charset="0"/>
            </a:endParaRPr>
          </a:p>
          <a:p>
            <a:pPr>
              <a:lnSpc>
                <a:spcPct val="150000"/>
              </a:lnSpc>
              <a:spcBef>
                <a:spcPct val="0"/>
              </a:spcBef>
              <a:buFontTx/>
              <a:buNone/>
            </a:pPr>
            <a:r>
              <a:rPr lang="en-US" altLang="en-US" sz="1800" b="1">
                <a:cs typeface="Times New Roman" panose="02020603050405020304" pitchFamily="18" charset="0"/>
              </a:rPr>
              <a:t>Model: Model is an abstraction of something for the purpose of understanding it, before building.</a:t>
            </a:r>
          </a:p>
          <a:p>
            <a:pPr>
              <a:lnSpc>
                <a:spcPct val="150000"/>
              </a:lnSpc>
              <a:spcBef>
                <a:spcPct val="0"/>
              </a:spcBef>
              <a:buFontTx/>
              <a:buNone/>
            </a:pPr>
            <a:r>
              <a:rPr lang="en-US" altLang="en-US" sz="1800" b="1">
                <a:cs typeface="Times New Roman" panose="02020603050405020304" pitchFamily="18" charset="0"/>
              </a:rPr>
              <a:t>Abstract: Thought, idea</a:t>
            </a:r>
          </a:p>
          <a:p>
            <a:pPr>
              <a:spcBef>
                <a:spcPct val="0"/>
              </a:spcBef>
              <a:buFontTx/>
              <a:buNone/>
            </a:pPr>
            <a:endParaRPr lang="en-US" altLang="en-US" sz="1800">
              <a:latin typeface="Arial" panose="020B0604020202020204" pitchFamily="34" charset="0"/>
            </a:endParaRPr>
          </a:p>
        </p:txBody>
      </p:sp>
    </p:spTree>
  </p:cSld>
  <p:clrMapOvr>
    <a:masterClrMapping/>
  </p:clrMapOvr>
  <p:transition advTm="66301"/>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C:\Users\parul\Desktop\Digital Learning Content.png">
            <a:extLst>
              <a:ext uri="{FF2B5EF4-FFF2-40B4-BE49-F238E27FC236}">
                <a16:creationId xmlns:a16="http://schemas.microsoft.com/office/drawing/2014/main" id="{351EC510-AB95-4FDE-A08D-1C676AF2C548}"/>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5539" name="Picture 6" descr="C:\Users\parul\Desktop\Untitled-1.png">
            <a:extLst>
              <a:ext uri="{FF2B5EF4-FFF2-40B4-BE49-F238E27FC236}">
                <a16:creationId xmlns:a16="http://schemas.microsoft.com/office/drawing/2014/main" id="{29C14511-CB45-4D41-9812-A74F194B3AF8}"/>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65540" name="Rectangle 7">
            <a:extLst>
              <a:ext uri="{FF2B5EF4-FFF2-40B4-BE49-F238E27FC236}">
                <a16:creationId xmlns:a16="http://schemas.microsoft.com/office/drawing/2014/main" id="{FE6B2342-15E2-4710-A86A-9EE0656539E8}"/>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65541" name="TextBox 6">
            <a:extLst>
              <a:ext uri="{FF2B5EF4-FFF2-40B4-BE49-F238E27FC236}">
                <a16:creationId xmlns:a16="http://schemas.microsoft.com/office/drawing/2014/main" id="{276D2B84-1D32-4176-8B37-775FCF2F0403}"/>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B4676183-EE6A-4677-BF0A-ADFC7B3EB030}"/>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Bottom-up</a:t>
            </a:r>
          </a:p>
          <a:p>
            <a:pPr lvl="1" algn="just">
              <a:buFont typeface="Arial" pitchFamily="34" charset="0"/>
              <a:buChar char="•"/>
              <a:defRPr/>
            </a:pPr>
            <a:r>
              <a:rPr lang="en-US" sz="2000" dirty="0">
                <a:latin typeface="+mj-lt"/>
                <a:cs typeface="Arial" charset="0"/>
              </a:rPr>
              <a:t>Discover inheritance from the bottom up by searching for classes with similar attributes, associations, and operations</a:t>
            </a:r>
          </a:p>
          <a:p>
            <a:pPr lvl="1" algn="just">
              <a:buFont typeface="Arial" pitchFamily="34" charset="0"/>
              <a:buChar char="•"/>
              <a:defRPr/>
            </a:pPr>
            <a:r>
              <a:rPr lang="en-US" sz="2000" dirty="0">
                <a:latin typeface="+mj-lt"/>
                <a:cs typeface="Arial" charset="0"/>
              </a:rPr>
              <a:t>For each generalization, define a </a:t>
            </a:r>
            <a:r>
              <a:rPr lang="en-US" sz="2000" dirty="0" err="1">
                <a:latin typeface="+mj-lt"/>
                <a:cs typeface="Arial" charset="0"/>
              </a:rPr>
              <a:t>superclass</a:t>
            </a:r>
            <a:r>
              <a:rPr lang="en-US" sz="2000" dirty="0">
                <a:latin typeface="+mj-lt"/>
                <a:cs typeface="Arial" charset="0"/>
              </a:rPr>
              <a:t> to share common features</a:t>
            </a:r>
          </a:p>
          <a:p>
            <a:pPr algn="just">
              <a:buFont typeface="Arial" pitchFamily="34" charset="0"/>
              <a:buChar char="•"/>
              <a:defRPr/>
            </a:pPr>
            <a:r>
              <a:rPr lang="en-US" sz="2000" dirty="0">
                <a:latin typeface="+mj-lt"/>
                <a:cs typeface="Arial" charset="0"/>
              </a:rPr>
              <a:t>Top-down</a:t>
            </a:r>
          </a:p>
          <a:p>
            <a:pPr lvl="1" algn="just">
              <a:buFont typeface="Arial" pitchFamily="34" charset="0"/>
              <a:buChar char="•"/>
              <a:defRPr/>
            </a:pPr>
            <a:r>
              <a:rPr lang="en-US" sz="2000" dirty="0">
                <a:latin typeface="+mj-lt"/>
                <a:cs typeface="Arial" charset="0"/>
              </a:rPr>
              <a:t>Apparent from the application domain</a:t>
            </a:r>
          </a:p>
          <a:p>
            <a:pPr lvl="1" algn="just">
              <a:buFont typeface="Arial" pitchFamily="34" charset="0"/>
              <a:buChar char="•"/>
              <a:defRPr/>
            </a:pPr>
            <a:r>
              <a:rPr lang="en-US" sz="2000" dirty="0">
                <a:latin typeface="+mj-lt"/>
                <a:cs typeface="Arial" charset="0"/>
              </a:rPr>
              <a:t>Look for the noun phrases composed of various adjectives on the class name</a:t>
            </a:r>
          </a:p>
          <a:p>
            <a:pPr lvl="1" algn="just">
              <a:buFont typeface="Arial" pitchFamily="34" charset="0"/>
              <a:buChar char="•"/>
              <a:defRPr/>
            </a:pPr>
            <a:r>
              <a:rPr lang="en-US" sz="2000" dirty="0">
                <a:latin typeface="+mj-lt"/>
                <a:cs typeface="Arial" charset="0"/>
              </a:rPr>
              <a:t>Ex. Fluorescent lamp, incandescent lamp, fixed men, pop-up menu</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C:\Users\parul\Desktop\Digital Learning Content.png">
            <a:extLst>
              <a:ext uri="{FF2B5EF4-FFF2-40B4-BE49-F238E27FC236}">
                <a16:creationId xmlns:a16="http://schemas.microsoft.com/office/drawing/2014/main" id="{051602AE-0AFC-4DDC-936B-AAEA237C2B4A}"/>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6563" name="Picture 6" descr="C:\Users\parul\Desktop\Untitled-1.png">
            <a:extLst>
              <a:ext uri="{FF2B5EF4-FFF2-40B4-BE49-F238E27FC236}">
                <a16:creationId xmlns:a16="http://schemas.microsoft.com/office/drawing/2014/main" id="{4893F9EA-BB0E-498E-8B89-832BFF0CA193}"/>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66564" name="Rectangle 7">
            <a:extLst>
              <a:ext uri="{FF2B5EF4-FFF2-40B4-BE49-F238E27FC236}">
                <a16:creationId xmlns:a16="http://schemas.microsoft.com/office/drawing/2014/main" id="{5F231581-891E-4F25-980F-15EDF03A46EE}"/>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66565" name="TextBox 6">
            <a:extLst>
              <a:ext uri="{FF2B5EF4-FFF2-40B4-BE49-F238E27FC236}">
                <a16:creationId xmlns:a16="http://schemas.microsoft.com/office/drawing/2014/main" id="{520161D6-A59F-4CCF-A68B-875C7A996D30}"/>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C045564B-E0ED-43F9-BB16-DBD9244CD394}"/>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Multiple inheritance</a:t>
            </a:r>
          </a:p>
          <a:p>
            <a:pPr lvl="1" algn="just">
              <a:buFont typeface="Arial" pitchFamily="34" charset="0"/>
              <a:buChar char="•"/>
              <a:defRPr/>
            </a:pPr>
            <a:r>
              <a:rPr lang="en-US" sz="2000" dirty="0">
                <a:latin typeface="+mj-lt"/>
                <a:cs typeface="Arial" charset="0"/>
              </a:rPr>
              <a:t>You can use multiple inheritance to increase sharing, but only if necessary</a:t>
            </a:r>
          </a:p>
          <a:p>
            <a:pPr algn="just">
              <a:buFont typeface="Arial" pitchFamily="34" charset="0"/>
              <a:buChar char="•"/>
              <a:defRPr/>
            </a:pPr>
            <a:r>
              <a:rPr lang="en-US" sz="2000" dirty="0">
                <a:latin typeface="+mj-lt"/>
                <a:cs typeface="Arial" charset="0"/>
              </a:rPr>
              <a:t>Similar associations</a:t>
            </a:r>
          </a:p>
          <a:p>
            <a:pPr lvl="1" algn="just">
              <a:buFont typeface="Arial" pitchFamily="34" charset="0"/>
              <a:buChar char="•"/>
              <a:defRPr/>
            </a:pPr>
            <a:r>
              <a:rPr lang="en-US" sz="2000" dirty="0">
                <a:latin typeface="+mj-lt"/>
                <a:cs typeface="Arial" charset="0"/>
              </a:rPr>
              <a:t>When the same association name appears more than once with substantially the same meaning, try to generalize the associated class</a:t>
            </a:r>
          </a:p>
          <a:p>
            <a:pPr algn="just">
              <a:buFont typeface="Arial" pitchFamily="34" charset="0"/>
              <a:buChar char="•"/>
              <a:defRPr/>
            </a:pPr>
            <a:r>
              <a:rPr lang="en-US" sz="2000" dirty="0">
                <a:latin typeface="+mj-lt"/>
                <a:cs typeface="Arial" charset="0"/>
              </a:rPr>
              <a:t>Adjusting the inheritance level</a:t>
            </a:r>
          </a:p>
          <a:p>
            <a:pPr lvl="1" algn="just">
              <a:buFont typeface="Arial" pitchFamily="34" charset="0"/>
              <a:buChar char="•"/>
              <a:defRPr/>
            </a:pPr>
            <a:r>
              <a:rPr lang="en-US" sz="2000" dirty="0">
                <a:latin typeface="+mj-lt"/>
                <a:cs typeface="Arial" charset="0"/>
              </a:rPr>
              <a:t>Must assign attributes and associations to specific classes in the class hierarchy </a:t>
            </a:r>
          </a:p>
          <a:p>
            <a:pPr lvl="1" algn="just">
              <a:buFont typeface="Arial" pitchFamily="34" charset="0"/>
              <a:buChar char="•"/>
              <a:defRPr/>
            </a:pPr>
            <a:r>
              <a:rPr lang="en-US" sz="2000" dirty="0">
                <a:latin typeface="+mj-lt"/>
                <a:cs typeface="Arial" charset="0"/>
              </a:rPr>
              <a:t>Assign each one to the most general class for which it is appropriate</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C:\Users\parul\Desktop\Digital Learning Content.png">
            <a:extLst>
              <a:ext uri="{FF2B5EF4-FFF2-40B4-BE49-F238E27FC236}">
                <a16:creationId xmlns:a16="http://schemas.microsoft.com/office/drawing/2014/main" id="{AEE66D7B-A4CE-4241-9BF9-FE65176FBF5E}"/>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7587" name="Picture 6" descr="C:\Users\parul\Desktop\Untitled-1.png">
            <a:extLst>
              <a:ext uri="{FF2B5EF4-FFF2-40B4-BE49-F238E27FC236}">
                <a16:creationId xmlns:a16="http://schemas.microsoft.com/office/drawing/2014/main" id="{CFE896AE-5927-444B-AD80-89897F63F92F}"/>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67588" name="Rectangle 7">
            <a:extLst>
              <a:ext uri="{FF2B5EF4-FFF2-40B4-BE49-F238E27FC236}">
                <a16:creationId xmlns:a16="http://schemas.microsoft.com/office/drawing/2014/main" id="{CBF7D198-6C1E-4BC4-ACA8-6FF8D38ADCA3}"/>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67589" name="TextBox 6">
            <a:extLst>
              <a:ext uri="{FF2B5EF4-FFF2-40B4-BE49-F238E27FC236}">
                <a16:creationId xmlns:a16="http://schemas.microsoft.com/office/drawing/2014/main" id="{0C0F6F79-0DAF-484A-8330-12D364183FF8}"/>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67590" name="TextBox 10">
            <a:extLst>
              <a:ext uri="{FF2B5EF4-FFF2-40B4-BE49-F238E27FC236}">
                <a16:creationId xmlns:a16="http://schemas.microsoft.com/office/drawing/2014/main" id="{A8401274-715E-44AB-A72D-E1ABF4EBA91F}"/>
              </a:ext>
            </a:extLst>
          </p:cNvPr>
          <p:cNvSpPr>
            <a:spLocks noChangeArrowheads="1"/>
          </p:cNvSpPr>
          <p:nvPr>
            <p:custDataLst>
              <p:tags r:id="rId5"/>
            </p:custDataLst>
          </p:nvPr>
        </p:nvSpPr>
        <p:spPr bwMode="auto">
          <a:xfrm>
            <a:off x="249238" y="2439988"/>
            <a:ext cx="864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p:txBody>
      </p:sp>
      <p:sp>
        <p:nvSpPr>
          <p:cNvPr id="67591" name="TextBox 12">
            <a:extLst>
              <a:ext uri="{FF2B5EF4-FFF2-40B4-BE49-F238E27FC236}">
                <a16:creationId xmlns:a16="http://schemas.microsoft.com/office/drawing/2014/main" id="{7CD2F11C-F817-4F43-9448-27CC7E9B2553}"/>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
        <p:nvSpPr>
          <p:cNvPr id="13" name="TextBox 12">
            <a:extLst>
              <a:ext uri="{FF2B5EF4-FFF2-40B4-BE49-F238E27FC236}">
                <a16:creationId xmlns:a16="http://schemas.microsoft.com/office/drawing/2014/main" id="{B708B6FB-F42E-401D-971E-0023142E4008}"/>
              </a:ext>
            </a:extLst>
          </p:cNvPr>
          <p:cNvSpPr txBox="1"/>
          <p:nvPr/>
        </p:nvSpPr>
        <p:spPr>
          <a:xfrm>
            <a:off x="2500313" y="6286500"/>
            <a:ext cx="4071937" cy="277813"/>
          </a:xfrm>
          <a:prstGeom prst="rect">
            <a:avLst/>
          </a:prstGeom>
          <a:noFill/>
        </p:spPr>
        <p:txBody>
          <a:bodyPr>
            <a:spAutoFit/>
          </a:bodyPr>
          <a:lstStyle/>
          <a:p>
            <a:pPr algn="just">
              <a:defRPr/>
            </a:pPr>
            <a:r>
              <a:rPr lang="en-US" sz="1200" dirty="0">
                <a:latin typeface="+mj-lt"/>
                <a:cs typeface="Arial" charset="0"/>
              </a:rPr>
              <a:t>Figure: 4.16 ATM class model with attributes and inheritance</a:t>
            </a:r>
          </a:p>
        </p:txBody>
      </p:sp>
      <p:pic>
        <p:nvPicPr>
          <p:cNvPr id="67593" name="Picture 13" descr="4.16.JPG">
            <a:extLst>
              <a:ext uri="{FF2B5EF4-FFF2-40B4-BE49-F238E27FC236}">
                <a16:creationId xmlns:a16="http://schemas.microsoft.com/office/drawing/2014/main" id="{EFF0E457-B16B-4CF6-BE88-98853DD78833}"/>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643063" y="2357438"/>
            <a:ext cx="5491162" cy="398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6301"/>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C:\Users\parul\Desktop\Digital Learning Content.png">
            <a:extLst>
              <a:ext uri="{FF2B5EF4-FFF2-40B4-BE49-F238E27FC236}">
                <a16:creationId xmlns:a16="http://schemas.microsoft.com/office/drawing/2014/main" id="{4241F5B5-DBB2-4666-B76E-E58101C86201}"/>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8611" name="Picture 6" descr="C:\Users\parul\Desktop\Untitled-1.png">
            <a:extLst>
              <a:ext uri="{FF2B5EF4-FFF2-40B4-BE49-F238E27FC236}">
                <a16:creationId xmlns:a16="http://schemas.microsoft.com/office/drawing/2014/main" id="{F7089E8E-1D8F-4BDD-A558-0507A5574BE0}"/>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68612" name="Rectangle 7">
            <a:extLst>
              <a:ext uri="{FF2B5EF4-FFF2-40B4-BE49-F238E27FC236}">
                <a16:creationId xmlns:a16="http://schemas.microsoft.com/office/drawing/2014/main" id="{D7A1E022-A444-4FD6-A30E-4B28737F23BC}"/>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68613" name="TextBox 6">
            <a:extLst>
              <a:ext uri="{FF2B5EF4-FFF2-40B4-BE49-F238E27FC236}">
                <a16:creationId xmlns:a16="http://schemas.microsoft.com/office/drawing/2014/main" id="{2487E030-1216-49B0-BE29-CDA747F57924}"/>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0A3B1B64-763E-43A3-94F6-F80E1AA86220}"/>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altLang="en-US" sz="2000" b="1" dirty="0">
                <a:solidFill>
                  <a:srgbClr val="FF0000"/>
                </a:solidFill>
                <a:latin typeface="Calibri"/>
                <a:cs typeface="Arial" charset="0"/>
              </a:rPr>
              <a:t>TESTING ACCESS PATHS</a:t>
            </a:r>
          </a:p>
          <a:p>
            <a:pPr algn="just">
              <a:defRPr/>
            </a:pPr>
            <a:endParaRPr lang="en-US" sz="2000" dirty="0">
              <a:latin typeface="Arial" charset="0"/>
              <a:cs typeface="Arial" charset="0"/>
            </a:endParaRPr>
          </a:p>
          <a:p>
            <a:pPr algn="just">
              <a:buFont typeface="Arial" pitchFamily="34" charset="0"/>
              <a:buChar char="•"/>
              <a:defRPr/>
            </a:pPr>
            <a:r>
              <a:rPr lang="en-US" sz="2000" dirty="0">
                <a:latin typeface="+mj-lt"/>
                <a:cs typeface="Arial" charset="0"/>
              </a:rPr>
              <a:t>Trace the access path through the class model to see if they yield sensible result</a:t>
            </a:r>
          </a:p>
          <a:p>
            <a:pPr algn="just">
              <a:buFont typeface="Arial" pitchFamily="34" charset="0"/>
              <a:buChar char="•"/>
              <a:defRPr/>
            </a:pPr>
            <a:r>
              <a:rPr lang="en-US" sz="2000" dirty="0">
                <a:latin typeface="+mj-lt"/>
                <a:cs typeface="Arial" charset="0"/>
              </a:rPr>
              <a:t>For example,</a:t>
            </a:r>
          </a:p>
          <a:p>
            <a:pPr algn="just">
              <a:buFont typeface="Arial" pitchFamily="34" charset="0"/>
              <a:buChar char="•"/>
              <a:defRPr/>
            </a:pPr>
            <a:r>
              <a:rPr lang="en-US" sz="2000" dirty="0">
                <a:latin typeface="+mj-lt"/>
                <a:cs typeface="Arial" charset="0"/>
              </a:rPr>
              <a:t>Where a unique value is expected, is there a path yielding a unique value???</a:t>
            </a:r>
          </a:p>
          <a:p>
            <a:pPr algn="just">
              <a:buFont typeface="Arial" pitchFamily="34" charset="0"/>
              <a:buChar char="•"/>
              <a:defRPr/>
            </a:pPr>
            <a:r>
              <a:rPr lang="en-US" sz="2000" dirty="0">
                <a:latin typeface="+mj-lt"/>
                <a:cs typeface="Arial" charset="0"/>
              </a:rPr>
              <a:t>Think of the questions you might like to ask</a:t>
            </a:r>
          </a:p>
          <a:p>
            <a:pPr algn="just">
              <a:buFont typeface="Arial" pitchFamily="34" charset="0"/>
              <a:buChar char="•"/>
              <a:defRPr/>
            </a:pPr>
            <a:r>
              <a:rPr lang="en-US" sz="2000" dirty="0">
                <a:latin typeface="+mj-lt"/>
                <a:cs typeface="Arial" charset="0"/>
              </a:rPr>
              <a:t>Are there useful questions that cannot be answered? </a:t>
            </a:r>
          </a:p>
          <a:p>
            <a:pPr algn="just">
              <a:buFont typeface="Arial" pitchFamily="34" charset="0"/>
              <a:buChar char="•"/>
              <a:defRPr/>
            </a:pPr>
            <a:r>
              <a:rPr lang="en-US" sz="2000" dirty="0">
                <a:latin typeface="+mj-lt"/>
                <a:cs typeface="Arial" charset="0"/>
              </a:rPr>
              <a:t>They indicate missing information</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C:\Users\parul\Desktop\Digital Learning Content.png">
            <a:extLst>
              <a:ext uri="{FF2B5EF4-FFF2-40B4-BE49-F238E27FC236}">
                <a16:creationId xmlns:a16="http://schemas.microsoft.com/office/drawing/2014/main" id="{1EFE331E-2212-4F3B-BEEA-D7DCBBC18BE1}"/>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9635" name="Picture 6" descr="C:\Users\parul\Desktop\Untitled-1.png">
            <a:extLst>
              <a:ext uri="{FF2B5EF4-FFF2-40B4-BE49-F238E27FC236}">
                <a16:creationId xmlns:a16="http://schemas.microsoft.com/office/drawing/2014/main" id="{20BFB506-DEF3-40C5-BF6E-8543912D1C48}"/>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69636" name="Rectangle 7">
            <a:extLst>
              <a:ext uri="{FF2B5EF4-FFF2-40B4-BE49-F238E27FC236}">
                <a16:creationId xmlns:a16="http://schemas.microsoft.com/office/drawing/2014/main" id="{7F69B869-F58D-41BA-B3CE-6A9D1B889E6D}"/>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69637" name="TextBox 6">
            <a:extLst>
              <a:ext uri="{FF2B5EF4-FFF2-40B4-BE49-F238E27FC236}">
                <a16:creationId xmlns:a16="http://schemas.microsoft.com/office/drawing/2014/main" id="{703B3331-6223-4EEB-911B-1289029E6E78}"/>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83F2F2A9-3CEE-4004-83C3-1D59763ED713}"/>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altLang="en-US" sz="2000" b="1" dirty="0">
                <a:solidFill>
                  <a:srgbClr val="FF0000"/>
                </a:solidFill>
                <a:latin typeface="Calibri"/>
                <a:cs typeface="Arial" charset="0"/>
              </a:rPr>
              <a:t>ITERATING A CLASS MODEL</a:t>
            </a:r>
          </a:p>
          <a:p>
            <a:pPr algn="just">
              <a:defRPr/>
            </a:pPr>
            <a:endParaRPr lang="en-US" sz="2000" dirty="0">
              <a:latin typeface="Arial" charset="0"/>
              <a:cs typeface="Arial" charset="0"/>
            </a:endParaRPr>
          </a:p>
          <a:p>
            <a:pPr algn="just">
              <a:buFont typeface="Arial" pitchFamily="34" charset="0"/>
              <a:buChar char="•"/>
              <a:defRPr/>
            </a:pPr>
            <a:r>
              <a:rPr lang="en-US" sz="2000" dirty="0">
                <a:latin typeface="+mj-lt"/>
                <a:cs typeface="Arial" charset="0"/>
              </a:rPr>
              <a:t>A class model is rarely correct after a single pass</a:t>
            </a:r>
          </a:p>
          <a:p>
            <a:pPr algn="just">
              <a:buFont typeface="Arial" pitchFamily="34" charset="0"/>
              <a:buChar char="•"/>
              <a:defRPr/>
            </a:pPr>
            <a:r>
              <a:rPr lang="en-US" sz="2000" dirty="0">
                <a:latin typeface="+mj-lt"/>
                <a:cs typeface="Arial" charset="0"/>
              </a:rPr>
              <a:t>The entire software development process is one of the continual iteration</a:t>
            </a:r>
          </a:p>
          <a:p>
            <a:pPr algn="just">
              <a:buFont typeface="Arial" pitchFamily="34" charset="0"/>
              <a:buChar char="•"/>
              <a:defRPr/>
            </a:pPr>
            <a:r>
              <a:rPr lang="en-US" sz="2000" dirty="0">
                <a:latin typeface="+mj-lt"/>
                <a:cs typeface="Arial" charset="0"/>
              </a:rPr>
              <a:t>Different parts of a model are often at different stages of completion</a:t>
            </a:r>
          </a:p>
          <a:p>
            <a:pPr algn="just">
              <a:buFont typeface="Arial" pitchFamily="34" charset="0"/>
              <a:buChar char="•"/>
              <a:defRPr/>
            </a:pPr>
            <a:r>
              <a:rPr lang="en-US" sz="2000" dirty="0">
                <a:latin typeface="+mj-lt"/>
                <a:cs typeface="Arial" charset="0"/>
              </a:rPr>
              <a:t>If you find any deficiency, go back to an earlier stage if necessary to correct it</a:t>
            </a:r>
          </a:p>
          <a:p>
            <a:pPr algn="just">
              <a:buFont typeface="Arial" pitchFamily="34" charset="0"/>
              <a:buChar char="•"/>
              <a:defRPr/>
            </a:pPr>
            <a:r>
              <a:rPr lang="en-US" sz="2000" dirty="0">
                <a:latin typeface="+mj-lt"/>
                <a:cs typeface="Arial" charset="0"/>
              </a:rPr>
              <a:t>Some refinements can come only after completing the state and the interaction models</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C:\Users\parul\Desktop\Digital Learning Content.png">
            <a:extLst>
              <a:ext uri="{FF2B5EF4-FFF2-40B4-BE49-F238E27FC236}">
                <a16:creationId xmlns:a16="http://schemas.microsoft.com/office/drawing/2014/main" id="{1D269146-5206-4312-9BA7-38D5A2FFDC07}"/>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0659" name="Picture 6" descr="C:\Users\parul\Desktop\Untitled-1.png">
            <a:extLst>
              <a:ext uri="{FF2B5EF4-FFF2-40B4-BE49-F238E27FC236}">
                <a16:creationId xmlns:a16="http://schemas.microsoft.com/office/drawing/2014/main" id="{F0328103-2D38-44A0-9450-B1E3B4817BE6}"/>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70660" name="Rectangle 7">
            <a:extLst>
              <a:ext uri="{FF2B5EF4-FFF2-40B4-BE49-F238E27FC236}">
                <a16:creationId xmlns:a16="http://schemas.microsoft.com/office/drawing/2014/main" id="{459EB509-250B-4BB2-8416-9C7C5A74A6C4}"/>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0661" name="TextBox 6">
            <a:extLst>
              <a:ext uri="{FF2B5EF4-FFF2-40B4-BE49-F238E27FC236}">
                <a16:creationId xmlns:a16="http://schemas.microsoft.com/office/drawing/2014/main" id="{7000B354-B26B-4BA8-841D-1B1C51BC20EC}"/>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2D8B2F66-F5C9-40FA-B8A6-BAAFEAFA992D}"/>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Several signs of missing classes</a:t>
            </a:r>
          </a:p>
          <a:p>
            <a:pPr lvl="1" algn="just">
              <a:buFont typeface="Arial" pitchFamily="34" charset="0"/>
              <a:buChar char="•"/>
              <a:defRPr/>
            </a:pPr>
            <a:r>
              <a:rPr lang="en-US" sz="2000" dirty="0">
                <a:latin typeface="+mj-lt"/>
                <a:cs typeface="Arial" charset="0"/>
              </a:rPr>
              <a:t>Asymmetries in associations and generalizations</a:t>
            </a:r>
          </a:p>
          <a:p>
            <a:pPr lvl="1" algn="just">
              <a:buFont typeface="Arial" pitchFamily="34" charset="0"/>
              <a:buChar char="•"/>
              <a:defRPr/>
            </a:pPr>
            <a:r>
              <a:rPr lang="en-US" sz="2000" dirty="0">
                <a:latin typeface="+mj-lt"/>
                <a:cs typeface="Arial" charset="0"/>
              </a:rPr>
              <a:t>Difficulty in generalizing clearly</a:t>
            </a:r>
          </a:p>
          <a:p>
            <a:pPr lvl="1" algn="just">
              <a:buFont typeface="Arial" pitchFamily="34" charset="0"/>
              <a:buChar char="•"/>
              <a:defRPr/>
            </a:pPr>
            <a:r>
              <a:rPr lang="en-US" sz="2000" dirty="0">
                <a:latin typeface="+mj-lt"/>
                <a:cs typeface="Arial" charset="0"/>
              </a:rPr>
              <a:t>Duplicate associations with the same name and purpose</a:t>
            </a:r>
          </a:p>
          <a:p>
            <a:pPr lvl="1" algn="just">
              <a:buFont typeface="Arial" pitchFamily="34" charset="0"/>
              <a:buChar char="•"/>
              <a:defRPr/>
            </a:pPr>
            <a:r>
              <a:rPr lang="en-US" sz="2000" dirty="0">
                <a:latin typeface="+mj-lt"/>
                <a:cs typeface="Arial" charset="0"/>
              </a:rPr>
              <a:t>Missing access path for operations</a:t>
            </a:r>
          </a:p>
          <a:p>
            <a:pPr lvl="1" algn="just">
              <a:buFont typeface="Arial" pitchFamily="34" charset="0"/>
              <a:buChar char="•"/>
              <a:defRPr/>
            </a:pPr>
            <a:r>
              <a:rPr lang="en-US" sz="2000" dirty="0">
                <a:latin typeface="+mj-lt"/>
                <a:cs typeface="Arial" charset="0"/>
              </a:rPr>
              <a:t>Lack of attributes, operations, and associations on a class</a:t>
            </a:r>
          </a:p>
          <a:p>
            <a:pPr lvl="1" algn="just">
              <a:buFont typeface="Arial" pitchFamily="34" charset="0"/>
              <a:buChar char="•"/>
              <a:defRPr/>
            </a:pPr>
            <a:r>
              <a:rPr lang="en-US" sz="2000" dirty="0">
                <a:latin typeface="+mj-lt"/>
                <a:cs typeface="Arial" charset="0"/>
              </a:rPr>
              <a:t>Redundant information, etc…</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C:\Users\parul\Desktop\Digital Learning Content.png">
            <a:extLst>
              <a:ext uri="{FF2B5EF4-FFF2-40B4-BE49-F238E27FC236}">
                <a16:creationId xmlns:a16="http://schemas.microsoft.com/office/drawing/2014/main" id="{0D94ABD6-F1E7-4751-B4B9-2449140347F4}"/>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1683" name="Picture 6" descr="C:\Users\parul\Desktop\Untitled-1.png">
            <a:extLst>
              <a:ext uri="{FF2B5EF4-FFF2-40B4-BE49-F238E27FC236}">
                <a16:creationId xmlns:a16="http://schemas.microsoft.com/office/drawing/2014/main" id="{6695424D-F029-4BBE-BFDB-B8620B7CDCBA}"/>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71684" name="Rectangle 7">
            <a:extLst>
              <a:ext uri="{FF2B5EF4-FFF2-40B4-BE49-F238E27FC236}">
                <a16:creationId xmlns:a16="http://schemas.microsoft.com/office/drawing/2014/main" id="{E9CA85AC-7FDB-4737-8064-1B93B951D0EA}"/>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1685" name="TextBox 6">
            <a:extLst>
              <a:ext uri="{FF2B5EF4-FFF2-40B4-BE49-F238E27FC236}">
                <a16:creationId xmlns:a16="http://schemas.microsoft.com/office/drawing/2014/main" id="{A84D4C6C-E692-4DEB-857D-5283EBFC2627}"/>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71686" name="TextBox 10">
            <a:extLst>
              <a:ext uri="{FF2B5EF4-FFF2-40B4-BE49-F238E27FC236}">
                <a16:creationId xmlns:a16="http://schemas.microsoft.com/office/drawing/2014/main" id="{65CE89CC-D1F9-49F6-85B4-39C6EF0AAE88}"/>
              </a:ext>
            </a:extLst>
          </p:cNvPr>
          <p:cNvSpPr>
            <a:spLocks noChangeArrowheads="1"/>
          </p:cNvSpPr>
          <p:nvPr>
            <p:custDataLst>
              <p:tags r:id="rId5"/>
            </p:custDataLst>
          </p:nvPr>
        </p:nvSpPr>
        <p:spPr bwMode="auto">
          <a:xfrm>
            <a:off x="249238" y="2439988"/>
            <a:ext cx="864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p:txBody>
      </p:sp>
      <p:sp>
        <p:nvSpPr>
          <p:cNvPr id="71687" name="TextBox 12">
            <a:extLst>
              <a:ext uri="{FF2B5EF4-FFF2-40B4-BE49-F238E27FC236}">
                <a16:creationId xmlns:a16="http://schemas.microsoft.com/office/drawing/2014/main" id="{9D1127C9-0E8F-4FB1-96E2-06EA7B46643D}"/>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
        <p:nvSpPr>
          <p:cNvPr id="13" name="TextBox 12">
            <a:extLst>
              <a:ext uri="{FF2B5EF4-FFF2-40B4-BE49-F238E27FC236}">
                <a16:creationId xmlns:a16="http://schemas.microsoft.com/office/drawing/2014/main" id="{DF2AA14A-E8D2-49DE-B479-FF550382C352}"/>
              </a:ext>
            </a:extLst>
          </p:cNvPr>
          <p:cNvSpPr txBox="1"/>
          <p:nvPr/>
        </p:nvSpPr>
        <p:spPr>
          <a:xfrm>
            <a:off x="2857500" y="6215063"/>
            <a:ext cx="4071938" cy="276225"/>
          </a:xfrm>
          <a:prstGeom prst="rect">
            <a:avLst/>
          </a:prstGeom>
          <a:noFill/>
        </p:spPr>
        <p:txBody>
          <a:bodyPr>
            <a:spAutoFit/>
          </a:bodyPr>
          <a:lstStyle/>
          <a:p>
            <a:pPr algn="just">
              <a:defRPr/>
            </a:pPr>
            <a:r>
              <a:rPr lang="en-US" sz="1200" dirty="0">
                <a:latin typeface="+mj-lt"/>
                <a:cs typeface="Arial" charset="0"/>
              </a:rPr>
              <a:t>Figure: 4.17 ATM class model after further revision</a:t>
            </a:r>
          </a:p>
        </p:txBody>
      </p:sp>
      <p:pic>
        <p:nvPicPr>
          <p:cNvPr id="71689" name="Picture 13" descr="4.17.JPG">
            <a:extLst>
              <a:ext uri="{FF2B5EF4-FFF2-40B4-BE49-F238E27FC236}">
                <a16:creationId xmlns:a16="http://schemas.microsoft.com/office/drawing/2014/main" id="{6507C53F-45C4-4B54-A146-3FC066FEC0E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785938" y="2357438"/>
            <a:ext cx="5853112" cy="386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6301"/>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C:\Users\parul\Desktop\Digital Learning Content.png">
            <a:extLst>
              <a:ext uri="{FF2B5EF4-FFF2-40B4-BE49-F238E27FC236}">
                <a16:creationId xmlns:a16="http://schemas.microsoft.com/office/drawing/2014/main" id="{00945A80-EB67-418F-BF69-064217768EAF}"/>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2707" name="Picture 6" descr="C:\Users\parul\Desktop\Untitled-1.png">
            <a:extLst>
              <a:ext uri="{FF2B5EF4-FFF2-40B4-BE49-F238E27FC236}">
                <a16:creationId xmlns:a16="http://schemas.microsoft.com/office/drawing/2014/main" id="{90B40335-7DCF-4CBE-A95C-4424E4F403A6}"/>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72708" name="Rectangle 7">
            <a:extLst>
              <a:ext uri="{FF2B5EF4-FFF2-40B4-BE49-F238E27FC236}">
                <a16:creationId xmlns:a16="http://schemas.microsoft.com/office/drawing/2014/main" id="{1F5FDBCC-BA6B-48A7-A3C1-6661E3F12910}"/>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2709" name="TextBox 6">
            <a:extLst>
              <a:ext uri="{FF2B5EF4-FFF2-40B4-BE49-F238E27FC236}">
                <a16:creationId xmlns:a16="http://schemas.microsoft.com/office/drawing/2014/main" id="{12D58D51-0D21-4101-ABB6-37053BC56A83}"/>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ABC128A3-0253-4DCA-AF49-F91EC60083C2}"/>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altLang="en-US" sz="2000" b="1" dirty="0">
                <a:solidFill>
                  <a:srgbClr val="FF0000"/>
                </a:solidFill>
                <a:latin typeface="Calibri"/>
                <a:cs typeface="Arial" charset="0"/>
              </a:rPr>
              <a:t>SHIFTING THE LEVEL OF ABSTRACTION</a:t>
            </a:r>
          </a:p>
          <a:p>
            <a:pPr algn="just">
              <a:defRPr/>
            </a:pPr>
            <a:endParaRPr lang="en-US" sz="2000" dirty="0">
              <a:latin typeface="Arial" charset="0"/>
              <a:cs typeface="Arial" charset="0"/>
            </a:endParaRPr>
          </a:p>
          <a:p>
            <a:pPr algn="just">
              <a:buFont typeface="Arial" pitchFamily="34" charset="0"/>
              <a:buChar char="•"/>
              <a:defRPr/>
            </a:pPr>
            <a:r>
              <a:rPr lang="en-US" sz="2000" dirty="0">
                <a:latin typeface="+mj-lt"/>
                <a:cs typeface="Arial" charset="0"/>
              </a:rPr>
              <a:t>Previous analysis we done is not always suffice</a:t>
            </a:r>
          </a:p>
          <a:p>
            <a:pPr algn="just">
              <a:buFont typeface="Arial" pitchFamily="34" charset="0"/>
              <a:buChar char="•"/>
              <a:defRPr/>
            </a:pPr>
            <a:r>
              <a:rPr lang="en-US" sz="2000" dirty="0">
                <a:latin typeface="+mj-lt"/>
                <a:cs typeface="Arial" charset="0"/>
              </a:rPr>
              <a:t>Sometimes you must raise level of abstraction to solve a problem</a:t>
            </a:r>
          </a:p>
          <a:p>
            <a:pPr algn="just">
              <a:buFont typeface="Arial" pitchFamily="34" charset="0"/>
              <a:buChar char="•"/>
              <a:defRPr/>
            </a:pPr>
            <a:r>
              <a:rPr lang="en-US" sz="2000" dirty="0">
                <a:latin typeface="+mj-lt"/>
                <a:cs typeface="Arial" charset="0"/>
              </a:rPr>
              <a:t>For example,</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
        <p:nvSpPr>
          <p:cNvPr id="11" name="TextBox 10">
            <a:extLst>
              <a:ext uri="{FF2B5EF4-FFF2-40B4-BE49-F238E27FC236}">
                <a16:creationId xmlns:a16="http://schemas.microsoft.com/office/drawing/2014/main" id="{62632275-7575-4B35-87AA-EA6DC7B79416}"/>
              </a:ext>
            </a:extLst>
          </p:cNvPr>
          <p:cNvSpPr txBox="1"/>
          <p:nvPr/>
        </p:nvSpPr>
        <p:spPr>
          <a:xfrm>
            <a:off x="2857500" y="6215063"/>
            <a:ext cx="4071938" cy="276225"/>
          </a:xfrm>
          <a:prstGeom prst="rect">
            <a:avLst/>
          </a:prstGeom>
          <a:noFill/>
        </p:spPr>
        <p:txBody>
          <a:bodyPr>
            <a:spAutoFit/>
          </a:bodyPr>
          <a:lstStyle/>
          <a:p>
            <a:pPr algn="just">
              <a:defRPr/>
            </a:pPr>
            <a:r>
              <a:rPr lang="en-US" sz="1200" dirty="0">
                <a:latin typeface="+mj-lt"/>
                <a:cs typeface="Arial" charset="0"/>
              </a:rPr>
              <a:t>Figure: 4.18 Shifting the level of abstraction</a:t>
            </a:r>
          </a:p>
        </p:txBody>
      </p:sp>
      <p:pic>
        <p:nvPicPr>
          <p:cNvPr id="72712" name="Picture 11" descr="4.18.JPG">
            <a:extLst>
              <a:ext uri="{FF2B5EF4-FFF2-40B4-BE49-F238E27FC236}">
                <a16:creationId xmlns:a16="http://schemas.microsoft.com/office/drawing/2014/main" id="{184D611A-B1BD-4F00-BEDC-E9CCB05FD68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71688" y="4000500"/>
            <a:ext cx="5514975"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3" name="TextBox 12">
            <a:extLst>
              <a:ext uri="{FF2B5EF4-FFF2-40B4-BE49-F238E27FC236}">
                <a16:creationId xmlns:a16="http://schemas.microsoft.com/office/drawing/2014/main" id="{7030F434-7305-4AEF-8BDC-AB5956450A29}"/>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Tree>
  </p:cSld>
  <p:clrMapOvr>
    <a:masterClrMapping/>
  </p:clrMapOvr>
  <p:transition advTm="66301"/>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C:\Users\parul\Desktop\Digital Learning Content.png">
            <a:extLst>
              <a:ext uri="{FF2B5EF4-FFF2-40B4-BE49-F238E27FC236}">
                <a16:creationId xmlns:a16="http://schemas.microsoft.com/office/drawing/2014/main" id="{A8F6CAAE-FB19-483D-9849-6E711A1A7705}"/>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3731" name="Picture 6" descr="C:\Users\parul\Desktop\Untitled-1.png">
            <a:extLst>
              <a:ext uri="{FF2B5EF4-FFF2-40B4-BE49-F238E27FC236}">
                <a16:creationId xmlns:a16="http://schemas.microsoft.com/office/drawing/2014/main" id="{A159A119-FF75-40AF-A853-16A79C873287}"/>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73732" name="Rectangle 7">
            <a:extLst>
              <a:ext uri="{FF2B5EF4-FFF2-40B4-BE49-F238E27FC236}">
                <a16:creationId xmlns:a16="http://schemas.microsoft.com/office/drawing/2014/main" id="{4B2412A1-5AE7-40B4-AF59-B49DFE1AD8C1}"/>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3733" name="TextBox 6">
            <a:extLst>
              <a:ext uri="{FF2B5EF4-FFF2-40B4-BE49-F238E27FC236}">
                <a16:creationId xmlns:a16="http://schemas.microsoft.com/office/drawing/2014/main" id="{94DB4D09-4063-44C5-A23E-DEC52496E554}"/>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4BB2F76E-E946-448B-83D6-3D00A2981676}"/>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altLang="en-US" sz="2000" b="1" dirty="0">
                <a:solidFill>
                  <a:srgbClr val="FF0000"/>
                </a:solidFill>
                <a:latin typeface="Calibri"/>
                <a:cs typeface="Arial" charset="0"/>
              </a:rPr>
              <a:t>GROUPING CLASSES IN PACKAGES</a:t>
            </a:r>
          </a:p>
          <a:p>
            <a:pPr algn="just">
              <a:defRPr/>
            </a:pPr>
            <a:endParaRPr lang="en-US" sz="2000" dirty="0">
              <a:latin typeface="Arial" charset="0"/>
              <a:cs typeface="Arial" charset="0"/>
            </a:endParaRPr>
          </a:p>
          <a:p>
            <a:pPr algn="just">
              <a:buFont typeface="Arial" pitchFamily="34" charset="0"/>
              <a:buChar char="•"/>
              <a:defRPr/>
            </a:pPr>
            <a:r>
              <a:rPr lang="en-US" sz="2000" dirty="0">
                <a:latin typeface="+mj-lt"/>
                <a:cs typeface="Arial" charset="0"/>
              </a:rPr>
              <a:t>A package is a group of elements with a common theme</a:t>
            </a:r>
          </a:p>
          <a:p>
            <a:pPr algn="just">
              <a:buFont typeface="Arial" pitchFamily="34" charset="0"/>
              <a:buChar char="•"/>
              <a:defRPr/>
            </a:pPr>
            <a:r>
              <a:rPr lang="en-US" sz="2000" dirty="0">
                <a:latin typeface="+mj-lt"/>
                <a:cs typeface="Arial" charset="0"/>
              </a:rPr>
              <a:t>Elements may be classes, associations, generalizations and lesser packages</a:t>
            </a:r>
          </a:p>
          <a:p>
            <a:pPr algn="just">
              <a:buFont typeface="Arial" pitchFamily="34" charset="0"/>
              <a:buChar char="•"/>
              <a:defRPr/>
            </a:pPr>
            <a:r>
              <a:rPr lang="en-US" sz="2000" dirty="0">
                <a:latin typeface="+mj-lt"/>
                <a:cs typeface="Arial" charset="0"/>
              </a:rPr>
              <a:t>Packages organize a model for convenience in drawing, printing and viewing</a:t>
            </a:r>
          </a:p>
          <a:p>
            <a:pPr algn="just">
              <a:buFont typeface="Arial" pitchFamily="34" charset="0"/>
              <a:buChar char="•"/>
              <a:defRPr/>
            </a:pPr>
            <a:r>
              <a:rPr lang="en-US" sz="2000" dirty="0">
                <a:latin typeface="+mj-lt"/>
                <a:cs typeface="Arial" charset="0"/>
              </a:rPr>
              <a:t>Classes in the same package are more closely related than classes in different packages</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C:\Users\parul\Desktop\Digital Learning Content.png">
            <a:extLst>
              <a:ext uri="{FF2B5EF4-FFF2-40B4-BE49-F238E27FC236}">
                <a16:creationId xmlns:a16="http://schemas.microsoft.com/office/drawing/2014/main" id="{5B61D15D-85D1-4935-B8D0-629E644F8D9F}"/>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4755" name="Picture 6" descr="C:\Users\parul\Desktop\Untitled-1.png">
            <a:extLst>
              <a:ext uri="{FF2B5EF4-FFF2-40B4-BE49-F238E27FC236}">
                <a16:creationId xmlns:a16="http://schemas.microsoft.com/office/drawing/2014/main" id="{1FE65A39-EFDE-4A73-A2DB-40BAD9AC6082}"/>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74756" name="Rectangle 7">
            <a:extLst>
              <a:ext uri="{FF2B5EF4-FFF2-40B4-BE49-F238E27FC236}">
                <a16:creationId xmlns:a16="http://schemas.microsoft.com/office/drawing/2014/main" id="{34443B4D-8822-45DF-AEE1-491243B5C791}"/>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4757" name="TextBox 6">
            <a:extLst>
              <a:ext uri="{FF2B5EF4-FFF2-40B4-BE49-F238E27FC236}">
                <a16:creationId xmlns:a16="http://schemas.microsoft.com/office/drawing/2014/main" id="{55CECF41-85FF-4371-B1E6-146BDE3F5E99}"/>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State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2988386C-47C3-4F22-BECA-3EA3F13B32C3}"/>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Some domain objects pass through qualitatively distinct states during their lifetime</a:t>
            </a:r>
          </a:p>
          <a:p>
            <a:pPr algn="just">
              <a:buFont typeface="Arial" pitchFamily="34" charset="0"/>
              <a:buChar char="•"/>
              <a:defRPr/>
            </a:pPr>
            <a:r>
              <a:rPr lang="en-US" sz="2000" dirty="0">
                <a:latin typeface="+mj-lt"/>
                <a:cs typeface="Arial" charset="0"/>
              </a:rPr>
              <a:t>There may be different constraints on attribute values, different associations or multiplicities in the various states</a:t>
            </a:r>
          </a:p>
          <a:p>
            <a:pPr algn="just">
              <a:buFont typeface="Arial" pitchFamily="34" charset="0"/>
              <a:buChar char="•"/>
              <a:defRPr/>
            </a:pPr>
            <a:r>
              <a:rPr lang="en-US" sz="2000" dirty="0">
                <a:latin typeface="+mj-lt"/>
                <a:cs typeface="Arial" charset="0"/>
              </a:rPr>
              <a:t>Different operations that may be invoked</a:t>
            </a:r>
          </a:p>
          <a:p>
            <a:pPr algn="just">
              <a:buFont typeface="Arial" pitchFamily="34" charset="0"/>
              <a:buChar char="•"/>
              <a:defRPr/>
            </a:pPr>
            <a:r>
              <a:rPr lang="en-US" sz="2000" dirty="0">
                <a:latin typeface="+mj-lt"/>
                <a:cs typeface="Arial" charset="0"/>
              </a:rPr>
              <a:t>Different behavior of the operations</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parul\Desktop\Digital Learning Content.png">
            <a:extLst>
              <a:ext uri="{FF2B5EF4-FFF2-40B4-BE49-F238E27FC236}">
                <a16:creationId xmlns:a16="http://schemas.microsoft.com/office/drawing/2014/main" id="{84246A85-AB6C-4FC6-85AB-4651CE42D6ED}"/>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459" name="Picture 6" descr="C:\Users\parul\Desktop\Untitled-1.png">
            <a:extLst>
              <a:ext uri="{FF2B5EF4-FFF2-40B4-BE49-F238E27FC236}">
                <a16:creationId xmlns:a16="http://schemas.microsoft.com/office/drawing/2014/main" id="{3ADA5459-B495-48C2-B0D9-4A673EFE403D}"/>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2571750"/>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9460" name="Rectangle 5">
            <a:extLst>
              <a:ext uri="{FF2B5EF4-FFF2-40B4-BE49-F238E27FC236}">
                <a16:creationId xmlns:a16="http://schemas.microsoft.com/office/drawing/2014/main" id="{2661EC4D-7F46-45DE-85DC-21478FAB1385}"/>
              </a:ext>
            </a:extLst>
          </p:cNvPr>
          <p:cNvSpPr>
            <a:spLocks noChangeArrowheads="1"/>
          </p:cNvSpPr>
          <p:nvPr>
            <p:custDataLst>
              <p:tags r:id="rId3"/>
            </p:custDataLst>
          </p:nvPr>
        </p:nvSpPr>
        <p:spPr bwMode="auto">
          <a:xfrm>
            <a:off x="0" y="3714750"/>
            <a:ext cx="9144000" cy="714375"/>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9461" name="TextBox 4">
            <a:extLst>
              <a:ext uri="{FF2B5EF4-FFF2-40B4-BE49-F238E27FC236}">
                <a16:creationId xmlns:a16="http://schemas.microsoft.com/office/drawing/2014/main" id="{B9B01140-91F9-4981-93EE-B5B928C9F59D}"/>
              </a:ext>
            </a:extLst>
          </p:cNvPr>
          <p:cNvSpPr>
            <a:spLocks noChangeArrowheads="1"/>
          </p:cNvSpPr>
          <p:nvPr>
            <p:custDataLst>
              <p:tags r:id="rId4"/>
            </p:custDataLst>
          </p:nvPr>
        </p:nvSpPr>
        <p:spPr bwMode="auto">
          <a:xfrm>
            <a:off x="857250" y="3756025"/>
            <a:ext cx="74295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solidFill>
                  <a:schemeClr val="bg1"/>
                </a:solidFill>
                <a:cs typeface="Times New Roman" panose="02020603050405020304" pitchFamily="18" charset="0"/>
              </a:rPr>
              <a:t>SOFTWARE DEVELOPMENT LIFE CYCLE</a:t>
            </a:r>
          </a:p>
        </p:txBody>
      </p:sp>
      <p:sp>
        <p:nvSpPr>
          <p:cNvPr id="19462" name="TextBox 6">
            <a:extLst>
              <a:ext uri="{FF2B5EF4-FFF2-40B4-BE49-F238E27FC236}">
                <a16:creationId xmlns:a16="http://schemas.microsoft.com/office/drawing/2014/main" id="{F990FDB7-D380-40CD-B7DB-A2F39661F730}"/>
              </a:ext>
            </a:extLst>
          </p:cNvPr>
          <p:cNvSpPr>
            <a:spLocks noChangeArrowheads="1"/>
          </p:cNvSpPr>
          <p:nvPr>
            <p:custDataLst>
              <p:tags r:id="rId5"/>
            </p:custDataLst>
          </p:nvPr>
        </p:nvSpPr>
        <p:spPr bwMode="auto">
          <a:xfrm>
            <a:off x="1714500" y="3071813"/>
            <a:ext cx="57150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IN" altLang="en-US" sz="3500" b="1">
              <a:cs typeface="Times New Roman" panose="02020603050405020304" pitchFamily="18" charset="0"/>
            </a:endParaRPr>
          </a:p>
        </p:txBody>
      </p:sp>
    </p:spTree>
  </p:cSld>
  <p:clrMapOvr>
    <a:masterClrMapping/>
  </p:clrMapOvr>
  <p:transition advTm="11556"/>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C:\Users\parul\Desktop\Digital Learning Content.png">
            <a:extLst>
              <a:ext uri="{FF2B5EF4-FFF2-40B4-BE49-F238E27FC236}">
                <a16:creationId xmlns:a16="http://schemas.microsoft.com/office/drawing/2014/main" id="{95E6E705-A693-440F-A5DF-D9AE793D96B7}"/>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5779" name="Picture 6" descr="C:\Users\parul\Desktop\Untitled-1.png">
            <a:extLst>
              <a:ext uri="{FF2B5EF4-FFF2-40B4-BE49-F238E27FC236}">
                <a16:creationId xmlns:a16="http://schemas.microsoft.com/office/drawing/2014/main" id="{8943D819-1B8C-4334-ABD3-5DA246E1A295}"/>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75780" name="Rectangle 7">
            <a:extLst>
              <a:ext uri="{FF2B5EF4-FFF2-40B4-BE49-F238E27FC236}">
                <a16:creationId xmlns:a16="http://schemas.microsoft.com/office/drawing/2014/main" id="{4263A506-D8FA-4A82-8008-DD5DB0D6E4C9}"/>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5781" name="TextBox 6">
            <a:extLst>
              <a:ext uri="{FF2B5EF4-FFF2-40B4-BE49-F238E27FC236}">
                <a16:creationId xmlns:a16="http://schemas.microsoft.com/office/drawing/2014/main" id="{BDB8AA89-1530-4638-A3A9-B1E2F2AA98FB}"/>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State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993DD780-2CDD-4E96-8FB5-23DFFCEFD500}"/>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The state diagram describes the various states the object can assume</a:t>
            </a:r>
          </a:p>
          <a:p>
            <a:pPr algn="just">
              <a:buFont typeface="Arial" pitchFamily="34" charset="0"/>
              <a:buChar char="•"/>
              <a:defRPr/>
            </a:pPr>
            <a:r>
              <a:rPr lang="en-US" sz="2000" dirty="0">
                <a:latin typeface="+mj-lt"/>
                <a:cs typeface="Arial" charset="0"/>
              </a:rPr>
              <a:t>The properties and constraints of the objects in various states</a:t>
            </a:r>
          </a:p>
          <a:p>
            <a:pPr algn="just">
              <a:buFont typeface="Arial" pitchFamily="34" charset="0"/>
              <a:buChar char="•"/>
              <a:defRPr/>
            </a:pPr>
            <a:r>
              <a:rPr lang="en-US" sz="2000" dirty="0">
                <a:latin typeface="+mj-lt"/>
                <a:cs typeface="Arial" charset="0"/>
              </a:rPr>
              <a:t>And events that take an object from one state to another state</a:t>
            </a:r>
          </a:p>
          <a:p>
            <a:pPr algn="just">
              <a:buFont typeface="Arial" pitchFamily="34" charset="0"/>
              <a:buChar char="•"/>
              <a:defRPr/>
            </a:pPr>
            <a:r>
              <a:rPr lang="en-US" sz="2000" dirty="0">
                <a:latin typeface="+mj-lt"/>
                <a:cs typeface="Arial" charset="0"/>
              </a:rPr>
              <a:t>Most domain classes do not require state diagrams</a:t>
            </a:r>
          </a:p>
          <a:p>
            <a:pPr algn="just">
              <a:buFont typeface="Arial" pitchFamily="34" charset="0"/>
              <a:buChar char="•"/>
              <a:defRPr/>
            </a:pPr>
            <a:r>
              <a:rPr lang="en-US" sz="2000" dirty="0">
                <a:latin typeface="+mj-lt"/>
                <a:cs typeface="Arial" charset="0"/>
              </a:rPr>
              <a:t>For minority of classes that do exhibit distinct states, a state model can help in understanding their behavior</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C:\Users\parul\Desktop\Digital Learning Content.png">
            <a:extLst>
              <a:ext uri="{FF2B5EF4-FFF2-40B4-BE49-F238E27FC236}">
                <a16:creationId xmlns:a16="http://schemas.microsoft.com/office/drawing/2014/main" id="{B5911224-E369-4ACE-B966-7D31361C2AFB}"/>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6803" name="Picture 6" descr="C:\Users\parul\Desktop\Untitled-1.png">
            <a:extLst>
              <a:ext uri="{FF2B5EF4-FFF2-40B4-BE49-F238E27FC236}">
                <a16:creationId xmlns:a16="http://schemas.microsoft.com/office/drawing/2014/main" id="{2D476735-566C-4D7B-936F-49BF8D16CEC3}"/>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76804" name="Rectangle 7">
            <a:extLst>
              <a:ext uri="{FF2B5EF4-FFF2-40B4-BE49-F238E27FC236}">
                <a16:creationId xmlns:a16="http://schemas.microsoft.com/office/drawing/2014/main" id="{6755DAAC-8D72-417D-880F-C63A9A60F999}"/>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6805" name="TextBox 6">
            <a:extLst>
              <a:ext uri="{FF2B5EF4-FFF2-40B4-BE49-F238E27FC236}">
                <a16:creationId xmlns:a16="http://schemas.microsoft.com/office/drawing/2014/main" id="{807297BD-E132-4C2B-B4A9-8F1BCE63AB4A}"/>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State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EA1C3D27-67AE-461A-81A9-A32F37828963}"/>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defRPr/>
            </a:pPr>
            <a:r>
              <a:rPr lang="en-US" sz="2000" b="1" dirty="0">
                <a:solidFill>
                  <a:srgbClr val="FF0000"/>
                </a:solidFill>
                <a:latin typeface="+mj-lt"/>
                <a:cs typeface="Arial" charset="0"/>
              </a:rPr>
              <a:t>Steps performed in constructing a domain state model</a:t>
            </a:r>
          </a:p>
          <a:p>
            <a:pPr>
              <a:defRPr/>
            </a:pPr>
            <a:endParaRPr lang="en-US" sz="2000" b="1" dirty="0">
              <a:solidFill>
                <a:srgbClr val="FF0000"/>
              </a:solidFill>
              <a:latin typeface="+mj-lt"/>
              <a:cs typeface="Arial" charset="0"/>
            </a:endParaRPr>
          </a:p>
          <a:p>
            <a:pPr lvl="1">
              <a:buFont typeface="Arial" pitchFamily="34" charset="0"/>
              <a:buChar char="•"/>
              <a:defRPr/>
            </a:pPr>
            <a:r>
              <a:rPr lang="en-US" sz="2000" dirty="0">
                <a:latin typeface="+mj-lt"/>
                <a:cs typeface="Arial" charset="0"/>
              </a:rPr>
              <a:t>Identify domain classes with states</a:t>
            </a:r>
          </a:p>
          <a:p>
            <a:pPr lvl="1">
              <a:buFont typeface="Arial" pitchFamily="34" charset="0"/>
              <a:buChar char="•"/>
              <a:defRPr/>
            </a:pPr>
            <a:r>
              <a:rPr lang="en-US" sz="2000" dirty="0">
                <a:latin typeface="+mj-lt"/>
                <a:cs typeface="Arial" charset="0"/>
              </a:rPr>
              <a:t>Find states</a:t>
            </a:r>
          </a:p>
          <a:p>
            <a:pPr lvl="1">
              <a:buFont typeface="Arial" pitchFamily="34" charset="0"/>
              <a:buChar char="•"/>
              <a:defRPr/>
            </a:pPr>
            <a:r>
              <a:rPr lang="en-US" sz="2000" dirty="0">
                <a:latin typeface="+mj-lt"/>
                <a:cs typeface="Arial" charset="0"/>
              </a:rPr>
              <a:t>Find events</a:t>
            </a:r>
          </a:p>
          <a:p>
            <a:pPr lvl="1">
              <a:buFont typeface="Arial" pitchFamily="34" charset="0"/>
              <a:buChar char="•"/>
              <a:defRPr/>
            </a:pPr>
            <a:r>
              <a:rPr lang="en-US" sz="2000" dirty="0">
                <a:latin typeface="+mj-lt"/>
                <a:cs typeface="Arial" charset="0"/>
              </a:rPr>
              <a:t>Build state diagrams</a:t>
            </a:r>
          </a:p>
          <a:p>
            <a:pPr lvl="1">
              <a:buFont typeface="Arial" pitchFamily="34" charset="0"/>
              <a:buChar char="•"/>
              <a:defRPr/>
            </a:pPr>
            <a:r>
              <a:rPr lang="en-US" sz="2000" dirty="0">
                <a:latin typeface="+mj-lt"/>
                <a:cs typeface="Arial" charset="0"/>
              </a:rPr>
              <a:t>Evaluate state diagrams</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Users\parul\Desktop\Digital Learning Content.png">
            <a:extLst>
              <a:ext uri="{FF2B5EF4-FFF2-40B4-BE49-F238E27FC236}">
                <a16:creationId xmlns:a16="http://schemas.microsoft.com/office/drawing/2014/main" id="{D2E906AB-5D1C-4868-940C-7249E2380A81}"/>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7827" name="Picture 6" descr="C:\Users\parul\Desktop\Untitled-1.png">
            <a:extLst>
              <a:ext uri="{FF2B5EF4-FFF2-40B4-BE49-F238E27FC236}">
                <a16:creationId xmlns:a16="http://schemas.microsoft.com/office/drawing/2014/main" id="{37E223FC-FCEF-4F1D-9FC8-870C29D66BA4}"/>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77828" name="Rectangle 7">
            <a:extLst>
              <a:ext uri="{FF2B5EF4-FFF2-40B4-BE49-F238E27FC236}">
                <a16:creationId xmlns:a16="http://schemas.microsoft.com/office/drawing/2014/main" id="{43AE92B6-32C8-4C37-B406-BF68301C6459}"/>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7829" name="TextBox 6">
            <a:extLst>
              <a:ext uri="{FF2B5EF4-FFF2-40B4-BE49-F238E27FC236}">
                <a16:creationId xmlns:a16="http://schemas.microsoft.com/office/drawing/2014/main" id="{7D15F4A7-0E64-450C-8A8D-611D43A2806B}"/>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State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6D5044A1-B5FF-4BE2-9901-4B9590FEA726}"/>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defRPr/>
            </a:pPr>
            <a:r>
              <a:rPr lang="en-US" sz="2000" b="1" dirty="0">
                <a:solidFill>
                  <a:srgbClr val="FF0000"/>
                </a:solidFill>
                <a:latin typeface="+mj-lt"/>
                <a:cs typeface="Arial" charset="0"/>
              </a:rPr>
              <a:t>IDENTIFYING CLASSES WITH STATES</a:t>
            </a:r>
          </a:p>
          <a:p>
            <a:pPr>
              <a:defRPr/>
            </a:pPr>
            <a:endParaRPr lang="en-US" sz="2000" b="1" dirty="0">
              <a:solidFill>
                <a:srgbClr val="FF0000"/>
              </a:solidFill>
              <a:latin typeface="+mj-lt"/>
              <a:cs typeface="Arial" charset="0"/>
            </a:endParaRPr>
          </a:p>
          <a:p>
            <a:pPr>
              <a:buFont typeface="Arial" pitchFamily="34" charset="0"/>
              <a:buChar char="•"/>
              <a:defRPr/>
            </a:pPr>
            <a:r>
              <a:rPr lang="en-US" sz="2000" dirty="0">
                <a:latin typeface="+mj-lt"/>
                <a:cs typeface="Arial" charset="0"/>
              </a:rPr>
              <a:t>Examine list of domain classes which have distinct life cycle</a:t>
            </a:r>
          </a:p>
          <a:p>
            <a:pPr>
              <a:buFont typeface="Arial" pitchFamily="34" charset="0"/>
              <a:buChar char="•"/>
              <a:defRPr/>
            </a:pPr>
            <a:r>
              <a:rPr lang="en-US" sz="2000" dirty="0">
                <a:latin typeface="+mj-lt"/>
                <a:cs typeface="Arial" charset="0"/>
              </a:rPr>
              <a:t>Look for the classes that can be characterized by a progressive history</a:t>
            </a:r>
          </a:p>
          <a:p>
            <a:pPr>
              <a:buFont typeface="Arial" pitchFamily="34" charset="0"/>
              <a:buChar char="•"/>
              <a:defRPr/>
            </a:pPr>
            <a:r>
              <a:rPr lang="en-US" sz="2000" dirty="0">
                <a:latin typeface="+mj-lt"/>
                <a:cs typeface="Arial" charset="0"/>
              </a:rPr>
              <a:t>Identify the significant states in the life cycle of the object</a:t>
            </a:r>
          </a:p>
          <a:p>
            <a:pPr algn="just">
              <a:buFont typeface="Arial" pitchFamily="34" charset="0"/>
              <a:buChar char="•"/>
              <a:defRPr/>
            </a:pPr>
            <a:endParaRPr lang="en-US" altLang="en-US" sz="2000" b="1" dirty="0">
              <a:solidFill>
                <a:srgbClr val="FF0000"/>
              </a:solidFill>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C:\Users\parul\Desktop\Digital Learning Content.png">
            <a:extLst>
              <a:ext uri="{FF2B5EF4-FFF2-40B4-BE49-F238E27FC236}">
                <a16:creationId xmlns:a16="http://schemas.microsoft.com/office/drawing/2014/main" id="{9141E7A7-1FB0-4359-A348-308217B6EB8A}"/>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8851" name="Picture 6" descr="C:\Users\parul\Desktop\Untitled-1.png">
            <a:extLst>
              <a:ext uri="{FF2B5EF4-FFF2-40B4-BE49-F238E27FC236}">
                <a16:creationId xmlns:a16="http://schemas.microsoft.com/office/drawing/2014/main" id="{D35287D9-841F-4F02-A93D-6AC21032B646}"/>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78852" name="Rectangle 7">
            <a:extLst>
              <a:ext uri="{FF2B5EF4-FFF2-40B4-BE49-F238E27FC236}">
                <a16:creationId xmlns:a16="http://schemas.microsoft.com/office/drawing/2014/main" id="{2AF6CE81-6A01-470C-B337-3E105AA248A4}"/>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8853" name="TextBox 6">
            <a:extLst>
              <a:ext uri="{FF2B5EF4-FFF2-40B4-BE49-F238E27FC236}">
                <a16:creationId xmlns:a16="http://schemas.microsoft.com/office/drawing/2014/main" id="{3A85AD2B-60DE-4106-9A01-038329691EB9}"/>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State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D9B3FFCB-6151-4B78-B60A-0F58EB35C649}"/>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defRPr/>
            </a:pPr>
            <a:r>
              <a:rPr lang="en-US" sz="2000" b="1" dirty="0">
                <a:solidFill>
                  <a:srgbClr val="FF0000"/>
                </a:solidFill>
                <a:latin typeface="+mj-lt"/>
                <a:cs typeface="Arial" charset="0"/>
              </a:rPr>
              <a:t>FINDING STATES</a:t>
            </a:r>
          </a:p>
          <a:p>
            <a:pPr>
              <a:defRPr/>
            </a:pPr>
            <a:endParaRPr lang="en-US" sz="2000" b="1" dirty="0">
              <a:solidFill>
                <a:srgbClr val="FF0000"/>
              </a:solidFill>
              <a:latin typeface="+mj-lt"/>
              <a:cs typeface="Arial" charset="0"/>
            </a:endParaRPr>
          </a:p>
          <a:p>
            <a:pPr algn="just">
              <a:buFont typeface="Arial" pitchFamily="34" charset="0"/>
              <a:buChar char="•"/>
              <a:defRPr/>
            </a:pPr>
            <a:r>
              <a:rPr lang="en-US" sz="2000" dirty="0">
                <a:latin typeface="+mj-lt"/>
                <a:cs typeface="Arial" charset="0"/>
              </a:rPr>
              <a:t>List the states for each class</a:t>
            </a:r>
          </a:p>
          <a:p>
            <a:pPr algn="just">
              <a:buFont typeface="Arial" pitchFamily="34" charset="0"/>
              <a:buChar char="•"/>
              <a:defRPr/>
            </a:pPr>
            <a:r>
              <a:rPr lang="en-US" sz="2000" dirty="0">
                <a:latin typeface="+mj-lt"/>
                <a:cs typeface="Arial" charset="0"/>
              </a:rPr>
              <a:t>Characterize the objects in each class</a:t>
            </a:r>
          </a:p>
          <a:p>
            <a:pPr algn="just">
              <a:buFont typeface="Arial" pitchFamily="34" charset="0"/>
              <a:buChar char="•"/>
              <a:defRPr/>
            </a:pPr>
            <a:r>
              <a:rPr lang="en-US" sz="2000" dirty="0">
                <a:latin typeface="+mj-lt"/>
                <a:cs typeface="Arial" charset="0"/>
              </a:rPr>
              <a:t>Give each state a meaningful name</a:t>
            </a:r>
          </a:p>
          <a:p>
            <a:pPr algn="just">
              <a:buFont typeface="Arial" pitchFamily="34" charset="0"/>
              <a:buChar char="•"/>
              <a:defRPr/>
            </a:pPr>
            <a:r>
              <a:rPr lang="en-US" sz="2000" dirty="0">
                <a:latin typeface="+mj-lt"/>
                <a:cs typeface="Arial" charset="0"/>
              </a:rPr>
              <a:t>It is necessary to determine all the states before examining events</a:t>
            </a:r>
          </a:p>
          <a:p>
            <a:pPr algn="just">
              <a:buFont typeface="Arial" pitchFamily="34" charset="0"/>
              <a:buChar char="•"/>
              <a:defRPr/>
            </a:pPr>
            <a:r>
              <a:rPr lang="en-US" sz="2000" dirty="0">
                <a:latin typeface="+mj-lt"/>
                <a:cs typeface="Arial" charset="0"/>
              </a:rPr>
              <a:t>By looking at events and considering transitions among states, missing states will become clear</a:t>
            </a:r>
          </a:p>
          <a:p>
            <a:pPr algn="just">
              <a:buFont typeface="Arial" pitchFamily="34" charset="0"/>
              <a:buChar char="•"/>
              <a:defRPr/>
            </a:pPr>
            <a:endParaRPr lang="en-US" altLang="en-US" sz="2000" b="1" dirty="0">
              <a:solidFill>
                <a:srgbClr val="FF0000"/>
              </a:solidFill>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C:\Users\parul\Desktop\Digital Learning Content.png">
            <a:extLst>
              <a:ext uri="{FF2B5EF4-FFF2-40B4-BE49-F238E27FC236}">
                <a16:creationId xmlns:a16="http://schemas.microsoft.com/office/drawing/2014/main" id="{7020FC06-D7FE-4CAF-B54E-2CE609E84758}"/>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9875" name="Picture 6" descr="C:\Users\parul\Desktop\Untitled-1.png">
            <a:extLst>
              <a:ext uri="{FF2B5EF4-FFF2-40B4-BE49-F238E27FC236}">
                <a16:creationId xmlns:a16="http://schemas.microsoft.com/office/drawing/2014/main" id="{4194F785-4A2A-4242-AACB-57F90BFCFED6}"/>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79876" name="Rectangle 7">
            <a:extLst>
              <a:ext uri="{FF2B5EF4-FFF2-40B4-BE49-F238E27FC236}">
                <a16:creationId xmlns:a16="http://schemas.microsoft.com/office/drawing/2014/main" id="{4E60366B-9E2C-4C0B-90D6-51BF8327ECFF}"/>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9877" name="TextBox 6">
            <a:extLst>
              <a:ext uri="{FF2B5EF4-FFF2-40B4-BE49-F238E27FC236}">
                <a16:creationId xmlns:a16="http://schemas.microsoft.com/office/drawing/2014/main" id="{09B3E38D-6192-4EF4-B311-49539BF3A992}"/>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State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05B7DCC2-7254-4A6B-B831-1DFEFBFAADD7}"/>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defRPr/>
            </a:pPr>
            <a:r>
              <a:rPr lang="en-US" sz="2000" b="1" dirty="0">
                <a:solidFill>
                  <a:srgbClr val="FF0000"/>
                </a:solidFill>
                <a:latin typeface="+mj-lt"/>
                <a:cs typeface="Arial" charset="0"/>
              </a:rPr>
              <a:t>FINDING EVENTS</a:t>
            </a:r>
          </a:p>
          <a:p>
            <a:pPr>
              <a:defRPr/>
            </a:pPr>
            <a:endParaRPr lang="en-US" sz="2000" b="1" dirty="0">
              <a:solidFill>
                <a:srgbClr val="FF0000"/>
              </a:solidFill>
              <a:latin typeface="+mj-lt"/>
              <a:cs typeface="Arial" charset="0"/>
            </a:endParaRPr>
          </a:p>
          <a:p>
            <a:pPr algn="just">
              <a:buFont typeface="Arial" pitchFamily="34" charset="0"/>
              <a:buChar char="•"/>
              <a:defRPr/>
            </a:pPr>
            <a:r>
              <a:rPr lang="en-US" sz="2000" dirty="0">
                <a:latin typeface="+mj-lt"/>
                <a:cs typeface="Arial" charset="0"/>
              </a:rPr>
              <a:t>Find events that cause transitions among states</a:t>
            </a:r>
          </a:p>
          <a:p>
            <a:pPr algn="just">
              <a:buFont typeface="Arial" pitchFamily="34" charset="0"/>
              <a:buChar char="•"/>
              <a:defRPr/>
            </a:pPr>
            <a:r>
              <a:rPr lang="en-US" sz="2000" dirty="0">
                <a:latin typeface="+mj-lt"/>
                <a:cs typeface="Arial" charset="0"/>
              </a:rPr>
              <a:t>Think about the stimuli that cause a state to change</a:t>
            </a:r>
          </a:p>
          <a:p>
            <a:pPr algn="just">
              <a:buFont typeface="Arial" pitchFamily="34" charset="0"/>
              <a:buChar char="•"/>
              <a:defRPr/>
            </a:pPr>
            <a:r>
              <a:rPr lang="en-US" sz="2000" dirty="0">
                <a:latin typeface="+mj-lt"/>
                <a:cs typeface="Arial" charset="0"/>
              </a:rPr>
              <a:t>In many cases, you can regard an event as completing a do-activity</a:t>
            </a:r>
          </a:p>
          <a:p>
            <a:pPr algn="just">
              <a:buFont typeface="Arial" pitchFamily="34" charset="0"/>
              <a:buChar char="•"/>
              <a:defRPr/>
            </a:pPr>
            <a:endParaRPr lang="en-US" altLang="en-US" sz="2000" b="1" dirty="0">
              <a:solidFill>
                <a:srgbClr val="FF0000"/>
              </a:solidFill>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C:\Users\parul\Desktop\Digital Learning Content.png">
            <a:extLst>
              <a:ext uri="{FF2B5EF4-FFF2-40B4-BE49-F238E27FC236}">
                <a16:creationId xmlns:a16="http://schemas.microsoft.com/office/drawing/2014/main" id="{547F8FF6-CE88-40A1-A7AF-2E8A322EC4DB}"/>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0899" name="Picture 6" descr="C:\Users\parul\Desktop\Untitled-1.png">
            <a:extLst>
              <a:ext uri="{FF2B5EF4-FFF2-40B4-BE49-F238E27FC236}">
                <a16:creationId xmlns:a16="http://schemas.microsoft.com/office/drawing/2014/main" id="{552909DF-64E2-42A7-8455-E23136595E21}"/>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80900" name="Rectangle 7">
            <a:extLst>
              <a:ext uri="{FF2B5EF4-FFF2-40B4-BE49-F238E27FC236}">
                <a16:creationId xmlns:a16="http://schemas.microsoft.com/office/drawing/2014/main" id="{AD9BB43E-E6DA-4205-B675-F5D010713D7A}"/>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80901" name="TextBox 6">
            <a:extLst>
              <a:ext uri="{FF2B5EF4-FFF2-40B4-BE49-F238E27FC236}">
                <a16:creationId xmlns:a16="http://schemas.microsoft.com/office/drawing/2014/main" id="{B4D59B76-290F-4595-8480-1BD391E347D8}"/>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State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E6C3D067-3A45-4787-9ADB-1E1C207B8687}"/>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defRPr/>
            </a:pPr>
            <a:r>
              <a:rPr lang="en-US" sz="2000" b="1" dirty="0">
                <a:solidFill>
                  <a:srgbClr val="FF0000"/>
                </a:solidFill>
                <a:latin typeface="+mj-lt"/>
                <a:cs typeface="Arial" charset="0"/>
              </a:rPr>
              <a:t>BUILDING STATE DIAGRAMS</a:t>
            </a:r>
          </a:p>
          <a:p>
            <a:pPr>
              <a:defRPr/>
            </a:pPr>
            <a:endParaRPr lang="en-US" sz="2000" b="1" dirty="0">
              <a:solidFill>
                <a:srgbClr val="FF0000"/>
              </a:solidFill>
              <a:latin typeface="+mj-lt"/>
              <a:cs typeface="Arial" charset="0"/>
            </a:endParaRPr>
          </a:p>
          <a:p>
            <a:pPr algn="just">
              <a:buFont typeface="Arial" pitchFamily="34" charset="0"/>
              <a:buChar char="•"/>
              <a:defRPr/>
            </a:pPr>
            <a:r>
              <a:rPr lang="en-US" sz="2000" dirty="0">
                <a:latin typeface="+mj-lt"/>
                <a:cs typeface="Arial" charset="0"/>
              </a:rPr>
              <a:t>Note the states to which each event applies</a:t>
            </a:r>
          </a:p>
          <a:p>
            <a:pPr algn="just">
              <a:buFont typeface="Arial" pitchFamily="34" charset="0"/>
              <a:buChar char="•"/>
              <a:defRPr/>
            </a:pPr>
            <a:r>
              <a:rPr lang="en-US" sz="2000" dirty="0">
                <a:latin typeface="+mj-lt"/>
                <a:cs typeface="Arial" charset="0"/>
              </a:rPr>
              <a:t>Add transitions to show the change in states caused by occurrence of an event</a:t>
            </a:r>
          </a:p>
          <a:p>
            <a:pPr algn="just">
              <a:buFont typeface="Arial" pitchFamily="34" charset="0"/>
              <a:buChar char="•"/>
              <a:defRPr/>
            </a:pPr>
            <a:r>
              <a:rPr lang="en-US" sz="2000" dirty="0">
                <a:latin typeface="+mj-lt"/>
                <a:cs typeface="Arial" charset="0"/>
              </a:rPr>
              <a:t>If an event terminates a state, it will usually have a single transition from the state to another state</a:t>
            </a:r>
          </a:p>
          <a:p>
            <a:pPr algn="just">
              <a:buFont typeface="Arial" pitchFamily="34" charset="0"/>
              <a:buChar char="•"/>
              <a:defRPr/>
            </a:pPr>
            <a:r>
              <a:rPr lang="en-US" sz="2000" dirty="0">
                <a:latin typeface="+mj-lt"/>
                <a:cs typeface="Arial" charset="0"/>
              </a:rPr>
              <a:t>If an event initiates a target state, then consider where it </a:t>
            </a:r>
            <a:r>
              <a:rPr lang="en-US" sz="2000" dirty="0" err="1">
                <a:latin typeface="+mj-lt"/>
                <a:cs typeface="Arial" charset="0"/>
              </a:rPr>
              <a:t>occur,and</a:t>
            </a:r>
            <a:r>
              <a:rPr lang="en-US" sz="2000" dirty="0">
                <a:latin typeface="+mj-lt"/>
                <a:cs typeface="Arial" charset="0"/>
              </a:rPr>
              <a:t> add transitions from those states to the target states</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C:\Users\parul\Desktop\Digital Learning Content.png">
            <a:extLst>
              <a:ext uri="{FF2B5EF4-FFF2-40B4-BE49-F238E27FC236}">
                <a16:creationId xmlns:a16="http://schemas.microsoft.com/office/drawing/2014/main" id="{B008F7AB-CA7C-4E45-9286-699127C55B14}"/>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1923" name="Picture 6" descr="C:\Users\parul\Desktop\Untitled-1.png">
            <a:extLst>
              <a:ext uri="{FF2B5EF4-FFF2-40B4-BE49-F238E27FC236}">
                <a16:creationId xmlns:a16="http://schemas.microsoft.com/office/drawing/2014/main" id="{BF01919D-8AB5-4C66-B8DE-C41B62E8F308}"/>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81924" name="Rectangle 7">
            <a:extLst>
              <a:ext uri="{FF2B5EF4-FFF2-40B4-BE49-F238E27FC236}">
                <a16:creationId xmlns:a16="http://schemas.microsoft.com/office/drawing/2014/main" id="{40E58CCB-EEF2-4265-8ED4-42678ED7EAA6}"/>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81925" name="TextBox 6">
            <a:extLst>
              <a:ext uri="{FF2B5EF4-FFF2-40B4-BE49-F238E27FC236}">
                <a16:creationId xmlns:a16="http://schemas.microsoft.com/office/drawing/2014/main" id="{B8BBC0F0-9FF4-44CB-B39D-FC14C1F98BE5}"/>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State Model</a:t>
            </a:r>
            <a:endParaRPr lang="en-IN" altLang="en-US" sz="3000" b="1">
              <a:solidFill>
                <a:schemeClr val="bg1"/>
              </a:solidFill>
              <a:cs typeface="Times New Roman" panose="02020603050405020304" pitchFamily="18" charset="0"/>
            </a:endParaRPr>
          </a:p>
        </p:txBody>
      </p:sp>
      <p:sp>
        <p:nvSpPr>
          <p:cNvPr id="81926" name="TextBox 10">
            <a:extLst>
              <a:ext uri="{FF2B5EF4-FFF2-40B4-BE49-F238E27FC236}">
                <a16:creationId xmlns:a16="http://schemas.microsoft.com/office/drawing/2014/main" id="{37E3B00F-CA66-4F68-95D4-F85D883D480B}"/>
              </a:ext>
            </a:extLst>
          </p:cNvPr>
          <p:cNvSpPr>
            <a:spLocks noChangeArrowheads="1"/>
          </p:cNvSpPr>
          <p:nvPr>
            <p:custDataLst>
              <p:tags r:id="rId5"/>
            </p:custDataLst>
          </p:nvPr>
        </p:nvSpPr>
        <p:spPr bwMode="auto">
          <a:xfrm>
            <a:off x="249238" y="2439988"/>
            <a:ext cx="864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p:txBody>
      </p:sp>
      <p:sp>
        <p:nvSpPr>
          <p:cNvPr id="9" name="TextBox 8">
            <a:extLst>
              <a:ext uri="{FF2B5EF4-FFF2-40B4-BE49-F238E27FC236}">
                <a16:creationId xmlns:a16="http://schemas.microsoft.com/office/drawing/2014/main" id="{120B59BA-EC96-4579-8773-C2557269ECAA}"/>
              </a:ext>
            </a:extLst>
          </p:cNvPr>
          <p:cNvSpPr txBox="1"/>
          <p:nvPr/>
        </p:nvSpPr>
        <p:spPr>
          <a:xfrm>
            <a:off x="2714625" y="5786438"/>
            <a:ext cx="3571875" cy="277812"/>
          </a:xfrm>
          <a:prstGeom prst="rect">
            <a:avLst/>
          </a:prstGeom>
          <a:noFill/>
        </p:spPr>
        <p:txBody>
          <a:bodyPr>
            <a:spAutoFit/>
          </a:bodyPr>
          <a:lstStyle/>
          <a:p>
            <a:pPr>
              <a:defRPr/>
            </a:pPr>
            <a:r>
              <a:rPr lang="en-US" sz="1200" dirty="0">
                <a:latin typeface="+mj-lt"/>
                <a:cs typeface="Arial" charset="0"/>
              </a:rPr>
              <a:t>Figure 4.19: Domain state model for accounts class</a:t>
            </a:r>
          </a:p>
        </p:txBody>
      </p:sp>
      <p:pic>
        <p:nvPicPr>
          <p:cNvPr id="81928" name="Picture 11" descr="4.19.JPG">
            <a:extLst>
              <a:ext uri="{FF2B5EF4-FFF2-40B4-BE49-F238E27FC236}">
                <a16:creationId xmlns:a16="http://schemas.microsoft.com/office/drawing/2014/main" id="{5162C819-EEA4-4F07-9C20-3533BD3725E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428750" y="2643188"/>
            <a:ext cx="56102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9" name="TextBox 12">
            <a:extLst>
              <a:ext uri="{FF2B5EF4-FFF2-40B4-BE49-F238E27FC236}">
                <a16:creationId xmlns:a16="http://schemas.microsoft.com/office/drawing/2014/main" id="{B85F3982-2A6E-4C9D-A109-A176758F3AFD}"/>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Tree>
  </p:cSld>
  <p:clrMapOvr>
    <a:masterClrMapping/>
  </p:clrMapOvr>
  <p:transition advTm="66301"/>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C:\Users\parul\Desktop\Digital Learning Content.png">
            <a:extLst>
              <a:ext uri="{FF2B5EF4-FFF2-40B4-BE49-F238E27FC236}">
                <a16:creationId xmlns:a16="http://schemas.microsoft.com/office/drawing/2014/main" id="{223EB5E2-8AA2-423B-A460-FA1FF1F91A36}"/>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2947" name="Picture 6" descr="C:\Users\parul\Desktop\Untitled-1.png">
            <a:extLst>
              <a:ext uri="{FF2B5EF4-FFF2-40B4-BE49-F238E27FC236}">
                <a16:creationId xmlns:a16="http://schemas.microsoft.com/office/drawing/2014/main" id="{67474821-45E6-4321-ABBF-58C52C4FC11F}"/>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82948" name="Rectangle 7">
            <a:extLst>
              <a:ext uri="{FF2B5EF4-FFF2-40B4-BE49-F238E27FC236}">
                <a16:creationId xmlns:a16="http://schemas.microsoft.com/office/drawing/2014/main" id="{AC8A1DFA-3D1D-4189-B57A-E99751940613}"/>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82949" name="TextBox 6">
            <a:extLst>
              <a:ext uri="{FF2B5EF4-FFF2-40B4-BE49-F238E27FC236}">
                <a16:creationId xmlns:a16="http://schemas.microsoft.com/office/drawing/2014/main" id="{8C2BE610-3EF0-457B-8DEA-F8F776AC6E53}"/>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State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E92068E5-914F-4DD7-B7E5-701456BB81CC}"/>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sz="2000" b="1" dirty="0">
                <a:solidFill>
                  <a:srgbClr val="FF0000"/>
                </a:solidFill>
                <a:latin typeface="+mj-lt"/>
                <a:cs typeface="Arial" charset="0"/>
              </a:rPr>
              <a:t>EVALUATING STATE DIAGRAMS</a:t>
            </a:r>
          </a:p>
          <a:p>
            <a:pPr algn="just">
              <a:defRPr/>
            </a:pPr>
            <a:endParaRPr lang="en-US" sz="2000" b="1" dirty="0">
              <a:solidFill>
                <a:srgbClr val="FF0000"/>
              </a:solidFill>
              <a:latin typeface="+mj-lt"/>
              <a:cs typeface="Arial" charset="0"/>
            </a:endParaRPr>
          </a:p>
          <a:p>
            <a:pPr>
              <a:buFont typeface="Arial" pitchFamily="34" charset="0"/>
              <a:buChar char="•"/>
              <a:defRPr/>
            </a:pPr>
            <a:r>
              <a:rPr lang="en-US" sz="2000" dirty="0">
                <a:latin typeface="+mj-lt"/>
                <a:cs typeface="Arial" charset="0"/>
              </a:rPr>
              <a:t>Examine each state model</a:t>
            </a:r>
          </a:p>
          <a:p>
            <a:pPr>
              <a:buFont typeface="Arial" pitchFamily="34" charset="0"/>
              <a:buChar char="•"/>
              <a:defRPr/>
            </a:pPr>
            <a:r>
              <a:rPr lang="en-US" sz="2000" dirty="0">
                <a:latin typeface="+mj-lt"/>
                <a:cs typeface="Arial" charset="0"/>
              </a:rPr>
              <a:t>Are all the states connected???</a:t>
            </a:r>
          </a:p>
          <a:p>
            <a:pPr>
              <a:buFont typeface="Arial" pitchFamily="34" charset="0"/>
              <a:buChar char="•"/>
              <a:defRPr/>
            </a:pPr>
            <a:r>
              <a:rPr lang="en-US" sz="2000" dirty="0">
                <a:latin typeface="+mj-lt"/>
                <a:cs typeface="Arial" charset="0"/>
              </a:rPr>
              <a:t>Pay particular attention to paths through it</a:t>
            </a:r>
          </a:p>
          <a:p>
            <a:pPr>
              <a:buFont typeface="Arial" pitchFamily="34" charset="0"/>
              <a:buChar char="•"/>
              <a:defRPr/>
            </a:pPr>
            <a:r>
              <a:rPr lang="en-US" sz="2000" dirty="0">
                <a:latin typeface="+mj-lt"/>
                <a:cs typeface="Arial" charset="0"/>
              </a:rPr>
              <a:t>If it represents a progressive class, is there a path from the initial state to the final state??</a:t>
            </a:r>
          </a:p>
          <a:p>
            <a:pPr>
              <a:buFont typeface="Arial" pitchFamily="34" charset="0"/>
              <a:buChar char="•"/>
              <a:defRPr/>
            </a:pPr>
            <a:r>
              <a:rPr lang="en-US" sz="2000" dirty="0">
                <a:latin typeface="+mj-lt"/>
                <a:cs typeface="Arial" charset="0"/>
              </a:rPr>
              <a:t>Are the expected variations present??</a:t>
            </a:r>
          </a:p>
          <a:p>
            <a:pPr>
              <a:buFont typeface="Arial" pitchFamily="34" charset="0"/>
              <a:buChar char="•"/>
              <a:defRPr/>
            </a:pPr>
            <a:r>
              <a:rPr lang="en-US" sz="2000" dirty="0">
                <a:latin typeface="+mj-lt"/>
                <a:cs typeface="Arial" charset="0"/>
              </a:rPr>
              <a:t>Etc…</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C:\Users\parul\Desktop\Digital Learning Content.png">
            <a:extLst>
              <a:ext uri="{FF2B5EF4-FFF2-40B4-BE49-F238E27FC236}">
                <a16:creationId xmlns:a16="http://schemas.microsoft.com/office/drawing/2014/main" id="{A0D1A662-2FCE-443D-ADA7-985BF78D6519}"/>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3971" name="Picture 6" descr="C:\Users\parul\Desktop\Untitled-1.png">
            <a:extLst>
              <a:ext uri="{FF2B5EF4-FFF2-40B4-BE49-F238E27FC236}">
                <a16:creationId xmlns:a16="http://schemas.microsoft.com/office/drawing/2014/main" id="{F57EA4C9-D41D-4A3D-BBA9-E7A7153F2B26}"/>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83972" name="Rectangle 7">
            <a:extLst>
              <a:ext uri="{FF2B5EF4-FFF2-40B4-BE49-F238E27FC236}">
                <a16:creationId xmlns:a16="http://schemas.microsoft.com/office/drawing/2014/main" id="{DD94CF44-94A0-4633-BCF4-53FC1B74D84F}"/>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83973" name="TextBox 6">
            <a:extLst>
              <a:ext uri="{FF2B5EF4-FFF2-40B4-BE49-F238E27FC236}">
                <a16:creationId xmlns:a16="http://schemas.microsoft.com/office/drawing/2014/main" id="{B09E8BD7-39BA-4268-A8EB-275D31D0ADCE}"/>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Interaction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01652113-54BE-4D74-8083-01E42DB1B3FA}"/>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The interaction model is seldom important for domain analysis</a:t>
            </a:r>
          </a:p>
          <a:p>
            <a:pPr algn="just">
              <a:buFont typeface="Arial" pitchFamily="34" charset="0"/>
              <a:buChar char="•"/>
              <a:defRPr/>
            </a:pPr>
            <a:r>
              <a:rPr lang="en-US" sz="2000" dirty="0">
                <a:latin typeface="+mj-lt"/>
                <a:cs typeface="Arial" charset="0"/>
              </a:rPr>
              <a:t>During domain analysis the emphasis is on key concepts and deep structural relationships</a:t>
            </a:r>
          </a:p>
          <a:p>
            <a:pPr algn="just">
              <a:buFont typeface="Arial" pitchFamily="34" charset="0"/>
              <a:buChar char="•"/>
              <a:defRPr/>
            </a:pPr>
            <a:r>
              <a:rPr lang="en-US" sz="2000" dirty="0">
                <a:latin typeface="+mj-lt"/>
                <a:cs typeface="Arial" charset="0"/>
              </a:rPr>
              <a:t>Not the user’s view of them</a:t>
            </a:r>
          </a:p>
          <a:p>
            <a:pPr algn="just">
              <a:buFont typeface="Arial" pitchFamily="34" charset="0"/>
              <a:buChar char="•"/>
              <a:defRPr/>
            </a:pPr>
            <a:r>
              <a:rPr lang="en-US" sz="2000" dirty="0">
                <a:latin typeface="+mj-lt"/>
                <a:cs typeface="Arial" charset="0"/>
              </a:rPr>
              <a:t>The interaction model is an important aspect of application modeling</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C:\Users\parul\Desktop\Digital Learning Content.png">
            <a:extLst>
              <a:ext uri="{FF2B5EF4-FFF2-40B4-BE49-F238E27FC236}">
                <a16:creationId xmlns:a16="http://schemas.microsoft.com/office/drawing/2014/main" id="{662835C6-F5AB-4BE1-95EE-347CD1699F6A}"/>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4995" name="Picture 6" descr="C:\Users\parul\Desktop\Untitled-1.png">
            <a:extLst>
              <a:ext uri="{FF2B5EF4-FFF2-40B4-BE49-F238E27FC236}">
                <a16:creationId xmlns:a16="http://schemas.microsoft.com/office/drawing/2014/main" id="{5902A519-F9F6-4E81-B686-FCBF516FF944}"/>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84996" name="Rectangle 7">
            <a:extLst>
              <a:ext uri="{FF2B5EF4-FFF2-40B4-BE49-F238E27FC236}">
                <a16:creationId xmlns:a16="http://schemas.microsoft.com/office/drawing/2014/main" id="{B6C9D7D7-A47B-45BD-B255-831D8B80CB60}"/>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84997" name="TextBox 6">
            <a:extLst>
              <a:ext uri="{FF2B5EF4-FFF2-40B4-BE49-F238E27FC236}">
                <a16:creationId xmlns:a16="http://schemas.microsoft.com/office/drawing/2014/main" id="{91E2AF82-E50F-44DA-AF7F-70A5AC6C5E66}"/>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Interaction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C973FA17-BED4-4D1A-BED6-2B9CC652B109}"/>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altLang="en-US" sz="2000" b="1" dirty="0">
                <a:solidFill>
                  <a:srgbClr val="FF0000"/>
                </a:solidFill>
                <a:latin typeface="Calibri"/>
                <a:cs typeface="Arial" charset="0"/>
              </a:rPr>
              <a:t>ITERATING THE ANALYSIS</a:t>
            </a:r>
          </a:p>
          <a:p>
            <a:pPr algn="just">
              <a:defRPr/>
            </a:pPr>
            <a:endParaRPr lang="en-US" altLang="en-US" sz="2000" b="1" dirty="0">
              <a:solidFill>
                <a:srgbClr val="FF0000"/>
              </a:solidFill>
              <a:latin typeface="Calibri"/>
              <a:cs typeface="Arial" charset="0"/>
            </a:endParaRPr>
          </a:p>
          <a:p>
            <a:pPr algn="just">
              <a:buFont typeface="Arial" pitchFamily="34" charset="0"/>
              <a:buChar char="•"/>
              <a:defRPr/>
            </a:pPr>
            <a:r>
              <a:rPr lang="en-US" sz="2000" dirty="0">
                <a:latin typeface="+mj-lt"/>
                <a:cs typeface="Arial" charset="0"/>
              </a:rPr>
              <a:t>Most analysis models require more than one pass to complete</a:t>
            </a:r>
          </a:p>
          <a:p>
            <a:pPr algn="just">
              <a:buFont typeface="Arial" pitchFamily="34" charset="0"/>
              <a:buChar char="•"/>
              <a:defRPr/>
            </a:pPr>
            <a:r>
              <a:rPr lang="en-US" sz="2000" dirty="0">
                <a:latin typeface="+mj-lt"/>
                <a:cs typeface="Arial" charset="0"/>
              </a:rPr>
              <a:t>Problem statements often contain circularities</a:t>
            </a:r>
          </a:p>
          <a:p>
            <a:pPr algn="just">
              <a:buFont typeface="Arial" pitchFamily="34" charset="0"/>
              <a:buChar char="•"/>
              <a:defRPr/>
            </a:pPr>
            <a:r>
              <a:rPr lang="en-US" sz="2000" dirty="0">
                <a:latin typeface="+mj-lt"/>
                <a:cs typeface="Arial" charset="0"/>
              </a:rPr>
              <a:t>Most applications cannot be approached in completely linear way</a:t>
            </a:r>
          </a:p>
          <a:p>
            <a:pPr algn="just">
              <a:buFont typeface="Arial" pitchFamily="34" charset="0"/>
              <a:buChar char="•"/>
              <a:defRPr/>
            </a:pPr>
            <a:r>
              <a:rPr lang="en-US" sz="2000" dirty="0">
                <a:latin typeface="+mj-lt"/>
                <a:cs typeface="Arial" charset="0"/>
              </a:rPr>
              <a:t>To understand a problem with all implications, you must attack the analysis iteratively</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parul\Desktop\Digital Learning Content.png">
            <a:extLst>
              <a:ext uri="{FF2B5EF4-FFF2-40B4-BE49-F238E27FC236}">
                <a16:creationId xmlns:a16="http://schemas.microsoft.com/office/drawing/2014/main" id="{85267B2E-14FD-442B-A622-8A50D1ACB6C8}"/>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0483" name="Picture 6" descr="C:\Users\parul\Desktop\Untitled-1.png">
            <a:extLst>
              <a:ext uri="{FF2B5EF4-FFF2-40B4-BE49-F238E27FC236}">
                <a16:creationId xmlns:a16="http://schemas.microsoft.com/office/drawing/2014/main" id="{95C92834-7DA5-430F-8ABE-DDFC60FFEDF0}"/>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0484" name="Rectangle 7">
            <a:extLst>
              <a:ext uri="{FF2B5EF4-FFF2-40B4-BE49-F238E27FC236}">
                <a16:creationId xmlns:a16="http://schemas.microsoft.com/office/drawing/2014/main" id="{7B401FF0-660C-441C-BB03-925C83B58E9D}"/>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20485" name="TextBox 6">
            <a:extLst>
              <a:ext uri="{FF2B5EF4-FFF2-40B4-BE49-F238E27FC236}">
                <a16:creationId xmlns:a16="http://schemas.microsoft.com/office/drawing/2014/main" id="{6C2F51DA-9B4D-41E5-840B-5DAB9FE4C1D9}"/>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Waterfall Development</a:t>
            </a:r>
            <a:endParaRPr lang="en-IN" altLang="en-US" sz="3000" b="1">
              <a:solidFill>
                <a:schemeClr val="bg1"/>
              </a:solidFill>
              <a:cs typeface="Times New Roman" panose="02020603050405020304" pitchFamily="18" charset="0"/>
            </a:endParaRPr>
          </a:p>
          <a:p>
            <a:pPr>
              <a:spcBef>
                <a:spcPct val="0"/>
              </a:spcBef>
              <a:buFontTx/>
              <a:buNone/>
            </a:pP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E4003C28-7903-4C6A-B3D6-E0C7E7CF9B58}"/>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The developers perform the software development stages in a rigid linear sequence</a:t>
            </a:r>
          </a:p>
          <a:p>
            <a:pPr algn="just">
              <a:buFont typeface="Arial" pitchFamily="34" charset="0"/>
              <a:buChar char="•"/>
              <a:defRPr/>
            </a:pPr>
            <a:r>
              <a:rPr lang="en-US" sz="2000" dirty="0">
                <a:latin typeface="+mj-lt"/>
                <a:cs typeface="Arial" charset="0"/>
              </a:rPr>
              <a:t>No backtracking</a:t>
            </a:r>
          </a:p>
          <a:p>
            <a:pPr algn="just">
              <a:buFont typeface="Arial" pitchFamily="34" charset="0"/>
              <a:buChar char="•"/>
              <a:defRPr/>
            </a:pPr>
            <a:r>
              <a:rPr lang="en-US" sz="2000" dirty="0">
                <a:latin typeface="+mj-lt"/>
                <a:cs typeface="Arial" charset="0"/>
              </a:rPr>
              <a:t>First capture requirement</a:t>
            </a:r>
          </a:p>
          <a:p>
            <a:pPr algn="just">
              <a:buFont typeface="Arial" pitchFamily="34" charset="0"/>
              <a:buChar char="•"/>
              <a:defRPr/>
            </a:pPr>
            <a:r>
              <a:rPr lang="en-US" sz="2000" dirty="0">
                <a:latin typeface="+mj-lt"/>
                <a:cs typeface="Arial" charset="0"/>
              </a:rPr>
              <a:t>Then perform a system design</a:t>
            </a:r>
          </a:p>
          <a:p>
            <a:pPr algn="just">
              <a:buFont typeface="Arial" pitchFamily="34" charset="0"/>
              <a:buChar char="•"/>
              <a:defRPr/>
            </a:pPr>
            <a:r>
              <a:rPr lang="en-US" sz="2000" dirty="0">
                <a:latin typeface="+mj-lt"/>
                <a:cs typeface="Arial" charset="0"/>
              </a:rPr>
              <a:t>Then prepare a class design</a:t>
            </a:r>
          </a:p>
          <a:p>
            <a:pPr algn="just">
              <a:buFont typeface="Arial" pitchFamily="34" charset="0"/>
              <a:buChar char="•"/>
              <a:defRPr/>
            </a:pPr>
            <a:r>
              <a:rPr lang="en-US" sz="2000" dirty="0">
                <a:latin typeface="+mj-lt"/>
                <a:cs typeface="Arial" charset="0"/>
              </a:rPr>
              <a:t>Then implementation </a:t>
            </a:r>
          </a:p>
          <a:p>
            <a:pPr algn="just">
              <a:buFont typeface="Arial" pitchFamily="34" charset="0"/>
              <a:buChar char="•"/>
              <a:defRPr/>
            </a:pPr>
            <a:r>
              <a:rPr lang="en-US" sz="2000" dirty="0">
                <a:latin typeface="+mj-lt"/>
                <a:cs typeface="Arial" charset="0"/>
              </a:rPr>
              <a:t>Testing</a:t>
            </a:r>
          </a:p>
          <a:p>
            <a:pPr algn="just">
              <a:buFont typeface="Arial" pitchFamily="34" charset="0"/>
              <a:buChar char="•"/>
              <a:defRPr/>
            </a:pPr>
            <a:r>
              <a:rPr lang="en-US" sz="2000" dirty="0">
                <a:latin typeface="+mj-lt"/>
                <a:cs typeface="Arial" charset="0"/>
              </a:rPr>
              <a:t>Deployment..</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C:\Users\parul\Desktop\Digital Learning Content.png">
            <a:extLst>
              <a:ext uri="{FF2B5EF4-FFF2-40B4-BE49-F238E27FC236}">
                <a16:creationId xmlns:a16="http://schemas.microsoft.com/office/drawing/2014/main" id="{808FE593-C00E-444E-88B6-F78DDE6AB9A5}"/>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6019" name="Picture 6" descr="C:\Users\parul\Desktop\Untitled-1.png">
            <a:extLst>
              <a:ext uri="{FF2B5EF4-FFF2-40B4-BE49-F238E27FC236}">
                <a16:creationId xmlns:a16="http://schemas.microsoft.com/office/drawing/2014/main" id="{DD0CD288-5DC9-4585-8627-3B1ADE237BA8}"/>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86020" name="Rectangle 7">
            <a:extLst>
              <a:ext uri="{FF2B5EF4-FFF2-40B4-BE49-F238E27FC236}">
                <a16:creationId xmlns:a16="http://schemas.microsoft.com/office/drawing/2014/main" id="{4EA1B96A-1264-4DFF-A61A-FA369882D634}"/>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86021" name="TextBox 6">
            <a:extLst>
              <a:ext uri="{FF2B5EF4-FFF2-40B4-BE49-F238E27FC236}">
                <a16:creationId xmlns:a16="http://schemas.microsoft.com/office/drawing/2014/main" id="{268FCB18-D16B-4055-916E-BA77C78F73D9}"/>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Domain Interaction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CB0AC64A-D04D-47AD-800D-8E24E9FB77E4}"/>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defRPr/>
            </a:pPr>
            <a:r>
              <a:rPr lang="en-US" sz="2000" b="1" dirty="0">
                <a:solidFill>
                  <a:srgbClr val="FF0000"/>
                </a:solidFill>
                <a:latin typeface="+mj-lt"/>
                <a:cs typeface="Arial" charset="0"/>
              </a:rPr>
              <a:t>STEPS:</a:t>
            </a:r>
          </a:p>
          <a:p>
            <a:pPr lvl="1">
              <a:defRPr/>
            </a:pPr>
            <a:r>
              <a:rPr lang="en-US" sz="2000" dirty="0">
                <a:latin typeface="+mj-lt"/>
                <a:cs typeface="Arial" charset="0"/>
              </a:rPr>
              <a:t>Refining the analysis model</a:t>
            </a:r>
          </a:p>
          <a:p>
            <a:pPr lvl="1">
              <a:defRPr/>
            </a:pPr>
            <a:r>
              <a:rPr lang="en-US" sz="2000" dirty="0">
                <a:latin typeface="+mj-lt"/>
                <a:cs typeface="Arial" charset="0"/>
              </a:rPr>
              <a:t>Restating the requirements</a:t>
            </a:r>
          </a:p>
          <a:p>
            <a:pPr lvl="1">
              <a:defRPr/>
            </a:pPr>
            <a:r>
              <a:rPr lang="en-US" sz="2000" dirty="0">
                <a:latin typeface="+mj-lt"/>
                <a:cs typeface="Arial" charset="0"/>
              </a:rPr>
              <a:t>Analysis and design</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C:\Users\parul\Desktop\Digital Learning Content.png">
            <a:extLst>
              <a:ext uri="{FF2B5EF4-FFF2-40B4-BE49-F238E27FC236}">
                <a16:creationId xmlns:a16="http://schemas.microsoft.com/office/drawing/2014/main" id="{3850129A-7FEF-4D8C-A43D-37CA377D7895}"/>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7043" name="Picture 6" descr="C:\Users\parul\Desktop\Untitled-1.png">
            <a:extLst>
              <a:ext uri="{FF2B5EF4-FFF2-40B4-BE49-F238E27FC236}">
                <a16:creationId xmlns:a16="http://schemas.microsoft.com/office/drawing/2014/main" id="{44C43FAC-2C66-4BE0-A464-4BF742083587}"/>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2571750"/>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87044" name="Rectangle 5">
            <a:extLst>
              <a:ext uri="{FF2B5EF4-FFF2-40B4-BE49-F238E27FC236}">
                <a16:creationId xmlns:a16="http://schemas.microsoft.com/office/drawing/2014/main" id="{956A251B-5EA4-4EFA-839F-267506BBBB80}"/>
              </a:ext>
            </a:extLst>
          </p:cNvPr>
          <p:cNvSpPr>
            <a:spLocks noChangeArrowheads="1"/>
          </p:cNvSpPr>
          <p:nvPr>
            <p:custDataLst>
              <p:tags r:id="rId3"/>
            </p:custDataLst>
          </p:nvPr>
        </p:nvSpPr>
        <p:spPr bwMode="auto">
          <a:xfrm>
            <a:off x="0" y="3714750"/>
            <a:ext cx="9144000" cy="714375"/>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87045" name="TextBox 4">
            <a:extLst>
              <a:ext uri="{FF2B5EF4-FFF2-40B4-BE49-F238E27FC236}">
                <a16:creationId xmlns:a16="http://schemas.microsoft.com/office/drawing/2014/main" id="{B4509ECB-0293-4353-B88D-F30A5152DD58}"/>
              </a:ext>
            </a:extLst>
          </p:cNvPr>
          <p:cNvSpPr>
            <a:spLocks noChangeArrowheads="1"/>
          </p:cNvSpPr>
          <p:nvPr>
            <p:custDataLst>
              <p:tags r:id="rId4"/>
            </p:custDataLst>
          </p:nvPr>
        </p:nvSpPr>
        <p:spPr bwMode="auto">
          <a:xfrm>
            <a:off x="857250" y="3756025"/>
            <a:ext cx="74295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solidFill>
                  <a:schemeClr val="bg1"/>
                </a:solidFill>
                <a:cs typeface="Times New Roman" panose="02020603050405020304" pitchFamily="18" charset="0"/>
              </a:rPr>
              <a:t>APPLICATION ANALYSIS</a:t>
            </a:r>
          </a:p>
        </p:txBody>
      </p:sp>
      <p:sp>
        <p:nvSpPr>
          <p:cNvPr id="87046" name="TextBox 6">
            <a:extLst>
              <a:ext uri="{FF2B5EF4-FFF2-40B4-BE49-F238E27FC236}">
                <a16:creationId xmlns:a16="http://schemas.microsoft.com/office/drawing/2014/main" id="{389D0A4C-D5E1-436B-96B1-8BDCF4BC1D47}"/>
              </a:ext>
            </a:extLst>
          </p:cNvPr>
          <p:cNvSpPr>
            <a:spLocks noChangeArrowheads="1"/>
          </p:cNvSpPr>
          <p:nvPr>
            <p:custDataLst>
              <p:tags r:id="rId5"/>
            </p:custDataLst>
          </p:nvPr>
        </p:nvSpPr>
        <p:spPr bwMode="auto">
          <a:xfrm>
            <a:off x="1714500" y="3071813"/>
            <a:ext cx="57150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IN" altLang="en-US" sz="3500" b="1">
              <a:cs typeface="Times New Roman" panose="02020603050405020304" pitchFamily="18" charset="0"/>
            </a:endParaRPr>
          </a:p>
        </p:txBody>
      </p:sp>
    </p:spTree>
  </p:cSld>
  <p:clrMapOvr>
    <a:masterClrMapping/>
  </p:clrMapOvr>
  <p:transition advTm="11556"/>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C:\Users\parul\Desktop\Digital Learning Content.png">
            <a:extLst>
              <a:ext uri="{FF2B5EF4-FFF2-40B4-BE49-F238E27FC236}">
                <a16:creationId xmlns:a16="http://schemas.microsoft.com/office/drawing/2014/main" id="{B5B7FB2E-BB3C-47F0-831D-8D1B4E9B82D1}"/>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8067" name="Picture 6" descr="C:\Users\parul\Desktop\Untitled-1.png">
            <a:extLst>
              <a:ext uri="{FF2B5EF4-FFF2-40B4-BE49-F238E27FC236}">
                <a16:creationId xmlns:a16="http://schemas.microsoft.com/office/drawing/2014/main" id="{BABC0DDD-F1EC-479A-B73A-3C5CF15D00B7}"/>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88068" name="Rectangle 7">
            <a:extLst>
              <a:ext uri="{FF2B5EF4-FFF2-40B4-BE49-F238E27FC236}">
                <a16:creationId xmlns:a16="http://schemas.microsoft.com/office/drawing/2014/main" id="{BA19EE0E-9EAB-40A9-8DC0-5030821D5757}"/>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88069" name="TextBox 6">
            <a:extLst>
              <a:ext uri="{FF2B5EF4-FFF2-40B4-BE49-F238E27FC236}">
                <a16:creationId xmlns:a16="http://schemas.microsoft.com/office/drawing/2014/main" id="{8C72599E-CF95-4996-B397-E23F7DB04C03}"/>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Interaction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75D788DF-17C7-4373-B424-78D0E54A8B1B}"/>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After completing the domain model, we shift out attention to the details of an application and consider interaction</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C:\Users\parul\Desktop\Digital Learning Content.png">
            <a:extLst>
              <a:ext uri="{FF2B5EF4-FFF2-40B4-BE49-F238E27FC236}">
                <a16:creationId xmlns:a16="http://schemas.microsoft.com/office/drawing/2014/main" id="{22D6E707-74AB-4E31-8227-983A2859959F}"/>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9091" name="Picture 6" descr="C:\Users\parul\Desktop\Untitled-1.png">
            <a:extLst>
              <a:ext uri="{FF2B5EF4-FFF2-40B4-BE49-F238E27FC236}">
                <a16:creationId xmlns:a16="http://schemas.microsoft.com/office/drawing/2014/main" id="{355CF067-A3AD-47A9-9C11-FA7B873D2B9E}"/>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89092" name="Rectangle 7">
            <a:extLst>
              <a:ext uri="{FF2B5EF4-FFF2-40B4-BE49-F238E27FC236}">
                <a16:creationId xmlns:a16="http://schemas.microsoft.com/office/drawing/2014/main" id="{3DF23ACB-87C4-48F6-90E4-987EA59CEDC4}"/>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89093" name="TextBox 6">
            <a:extLst>
              <a:ext uri="{FF2B5EF4-FFF2-40B4-BE49-F238E27FC236}">
                <a16:creationId xmlns:a16="http://schemas.microsoft.com/office/drawing/2014/main" id="{F559FEC4-81A3-49E6-AF70-0C230CB19CA9}"/>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Interaction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B93016FC-5FE1-4861-B58C-B90CF67A3142}"/>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buFont typeface="Arial" pitchFamily="34" charset="0"/>
              <a:buChar char="•"/>
              <a:defRPr/>
            </a:pPr>
            <a:r>
              <a:rPr lang="en-US" sz="2000" b="1" dirty="0">
                <a:solidFill>
                  <a:srgbClr val="FF0000"/>
                </a:solidFill>
                <a:latin typeface="+mj-lt"/>
                <a:cs typeface="Arial" charset="0"/>
              </a:rPr>
              <a:t>Steps for constructing application interaction model</a:t>
            </a:r>
          </a:p>
          <a:p>
            <a:pPr lvl="1">
              <a:buFont typeface="Arial" pitchFamily="34" charset="0"/>
              <a:buChar char="•"/>
              <a:defRPr/>
            </a:pPr>
            <a:r>
              <a:rPr lang="en-US" sz="2000" dirty="0">
                <a:latin typeface="+mj-lt"/>
                <a:cs typeface="Arial" charset="0"/>
              </a:rPr>
              <a:t>Determine the system boundary</a:t>
            </a:r>
          </a:p>
          <a:p>
            <a:pPr lvl="1">
              <a:buFont typeface="Arial" pitchFamily="34" charset="0"/>
              <a:buChar char="•"/>
              <a:defRPr/>
            </a:pPr>
            <a:r>
              <a:rPr lang="en-US" sz="2000" dirty="0">
                <a:latin typeface="+mj-lt"/>
                <a:cs typeface="Arial" charset="0"/>
              </a:rPr>
              <a:t>Find actors</a:t>
            </a:r>
          </a:p>
          <a:p>
            <a:pPr lvl="1">
              <a:buFont typeface="Arial" pitchFamily="34" charset="0"/>
              <a:buChar char="•"/>
              <a:defRPr/>
            </a:pPr>
            <a:r>
              <a:rPr lang="en-US" sz="2000" dirty="0">
                <a:latin typeface="+mj-lt"/>
                <a:cs typeface="Arial" charset="0"/>
              </a:rPr>
              <a:t>Find use cases</a:t>
            </a:r>
          </a:p>
          <a:p>
            <a:pPr lvl="1">
              <a:buFont typeface="Arial" pitchFamily="34" charset="0"/>
              <a:buChar char="•"/>
              <a:defRPr/>
            </a:pPr>
            <a:r>
              <a:rPr lang="en-US" sz="2000" dirty="0">
                <a:latin typeface="+mj-lt"/>
                <a:cs typeface="Arial" charset="0"/>
              </a:rPr>
              <a:t>Find initial and final events</a:t>
            </a:r>
          </a:p>
          <a:p>
            <a:pPr lvl="1">
              <a:buFont typeface="Arial" pitchFamily="34" charset="0"/>
              <a:buChar char="•"/>
              <a:defRPr/>
            </a:pPr>
            <a:r>
              <a:rPr lang="en-US" sz="2000" dirty="0">
                <a:latin typeface="+mj-lt"/>
                <a:cs typeface="Arial" charset="0"/>
              </a:rPr>
              <a:t>Prepare normal scenarios</a:t>
            </a:r>
          </a:p>
          <a:p>
            <a:pPr lvl="1">
              <a:buFont typeface="Arial" pitchFamily="34" charset="0"/>
              <a:buChar char="•"/>
              <a:defRPr/>
            </a:pPr>
            <a:r>
              <a:rPr lang="en-US" sz="2000" dirty="0">
                <a:latin typeface="+mj-lt"/>
                <a:cs typeface="Arial" charset="0"/>
              </a:rPr>
              <a:t>Add variation and exception scenarios</a:t>
            </a:r>
          </a:p>
          <a:p>
            <a:pPr lvl="1">
              <a:buFont typeface="Arial" pitchFamily="34" charset="0"/>
              <a:buChar char="•"/>
              <a:defRPr/>
            </a:pPr>
            <a:r>
              <a:rPr lang="en-US" sz="2000" dirty="0">
                <a:latin typeface="+mj-lt"/>
                <a:cs typeface="Arial" charset="0"/>
              </a:rPr>
              <a:t>Find external events</a:t>
            </a:r>
          </a:p>
          <a:p>
            <a:pPr lvl="1">
              <a:buFont typeface="Arial" pitchFamily="34" charset="0"/>
              <a:buChar char="•"/>
              <a:defRPr/>
            </a:pPr>
            <a:r>
              <a:rPr lang="en-US" sz="2000" dirty="0">
                <a:latin typeface="+mj-lt"/>
                <a:cs typeface="Arial" charset="0"/>
              </a:rPr>
              <a:t>Prepare activity diagrams for complex use cases</a:t>
            </a:r>
          </a:p>
          <a:p>
            <a:pPr lvl="1">
              <a:buFont typeface="Arial" pitchFamily="34" charset="0"/>
              <a:buChar char="•"/>
              <a:defRPr/>
            </a:pPr>
            <a:r>
              <a:rPr lang="en-US" sz="2000" dirty="0">
                <a:latin typeface="+mj-lt"/>
                <a:cs typeface="Arial" charset="0"/>
              </a:rPr>
              <a:t>Organize actors and use cases</a:t>
            </a:r>
          </a:p>
          <a:p>
            <a:pPr lvl="1">
              <a:buFont typeface="Arial" pitchFamily="34" charset="0"/>
              <a:buChar char="•"/>
              <a:defRPr/>
            </a:pPr>
            <a:r>
              <a:rPr lang="en-US" sz="2000" dirty="0">
                <a:latin typeface="+mj-lt"/>
                <a:cs typeface="Arial" charset="0"/>
              </a:rPr>
              <a:t>Check against the domain class model</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C:\Users\parul\Desktop\Digital Learning Content.png">
            <a:extLst>
              <a:ext uri="{FF2B5EF4-FFF2-40B4-BE49-F238E27FC236}">
                <a16:creationId xmlns:a16="http://schemas.microsoft.com/office/drawing/2014/main" id="{C844545A-0074-44DB-AF78-1B3533F54456}"/>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0115" name="Picture 6" descr="C:\Users\parul\Desktop\Untitled-1.png">
            <a:extLst>
              <a:ext uri="{FF2B5EF4-FFF2-40B4-BE49-F238E27FC236}">
                <a16:creationId xmlns:a16="http://schemas.microsoft.com/office/drawing/2014/main" id="{B8DE9E73-01CB-4C10-8996-209FED663FD9}"/>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90116" name="Rectangle 7">
            <a:extLst>
              <a:ext uri="{FF2B5EF4-FFF2-40B4-BE49-F238E27FC236}">
                <a16:creationId xmlns:a16="http://schemas.microsoft.com/office/drawing/2014/main" id="{ED3BC35C-8064-41DE-85A2-9DD95F701934}"/>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90117" name="TextBox 6">
            <a:extLst>
              <a:ext uri="{FF2B5EF4-FFF2-40B4-BE49-F238E27FC236}">
                <a16:creationId xmlns:a16="http://schemas.microsoft.com/office/drawing/2014/main" id="{B7CE894F-FF59-4615-B3C8-B3E58D3072AB}"/>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Interaction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3E03C53E-33FE-4BD0-8CD4-4F1A6023F64D}"/>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defRPr/>
            </a:pPr>
            <a:r>
              <a:rPr lang="en-US" sz="2000" b="1" dirty="0">
                <a:solidFill>
                  <a:srgbClr val="FF0000"/>
                </a:solidFill>
                <a:latin typeface="+mj-lt"/>
                <a:cs typeface="Arial" charset="0"/>
              </a:rPr>
              <a:t>DETERMINING THE SYSTEM BOUNDARY</a:t>
            </a:r>
          </a:p>
          <a:p>
            <a:pPr>
              <a:defRPr/>
            </a:pPr>
            <a:endParaRPr lang="en-US" sz="2000" b="1" dirty="0">
              <a:solidFill>
                <a:srgbClr val="FF0000"/>
              </a:solidFill>
              <a:latin typeface="+mj-lt"/>
              <a:cs typeface="Arial" charset="0"/>
            </a:endParaRPr>
          </a:p>
          <a:p>
            <a:pPr algn="just">
              <a:buFont typeface="Arial" pitchFamily="34" charset="0"/>
              <a:buChar char="•"/>
              <a:defRPr/>
            </a:pPr>
            <a:r>
              <a:rPr lang="en-US" sz="2000" dirty="0">
                <a:latin typeface="+mj-lt"/>
                <a:cs typeface="Arial" charset="0"/>
              </a:rPr>
              <a:t>You must know the scope of the application in order to specify functionality</a:t>
            </a:r>
          </a:p>
          <a:p>
            <a:pPr algn="just">
              <a:buFont typeface="Arial" pitchFamily="34" charset="0"/>
              <a:buChar char="•"/>
              <a:defRPr/>
            </a:pPr>
            <a:r>
              <a:rPr lang="en-US" sz="2000" dirty="0">
                <a:latin typeface="+mj-lt"/>
                <a:cs typeface="Arial" charset="0"/>
              </a:rPr>
              <a:t>You must decide what the system includes and what it omits</a:t>
            </a:r>
          </a:p>
          <a:p>
            <a:pPr algn="just">
              <a:buFont typeface="Arial" pitchFamily="34" charset="0"/>
              <a:buChar char="•"/>
              <a:defRPr/>
            </a:pPr>
            <a:r>
              <a:rPr lang="en-US" sz="2000" dirty="0">
                <a:latin typeface="+mj-lt"/>
                <a:cs typeface="Arial" charset="0"/>
              </a:rPr>
              <a:t>During analysis, you determine the purpose of the system and the view that it presents to its actors</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C:\Users\parul\Desktop\Digital Learning Content.png">
            <a:extLst>
              <a:ext uri="{FF2B5EF4-FFF2-40B4-BE49-F238E27FC236}">
                <a16:creationId xmlns:a16="http://schemas.microsoft.com/office/drawing/2014/main" id="{26971546-1556-4FA4-81DB-B16B2B088989}"/>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1139" name="Picture 6" descr="C:\Users\parul\Desktop\Untitled-1.png">
            <a:extLst>
              <a:ext uri="{FF2B5EF4-FFF2-40B4-BE49-F238E27FC236}">
                <a16:creationId xmlns:a16="http://schemas.microsoft.com/office/drawing/2014/main" id="{01B9AECF-EF8E-4412-A287-F3B7DF6F4E7E}"/>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91140" name="Rectangle 7">
            <a:extLst>
              <a:ext uri="{FF2B5EF4-FFF2-40B4-BE49-F238E27FC236}">
                <a16:creationId xmlns:a16="http://schemas.microsoft.com/office/drawing/2014/main" id="{E5F1ADEB-C6A8-4E81-AC06-A64AAD2DF8F9}"/>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91141" name="TextBox 6">
            <a:extLst>
              <a:ext uri="{FF2B5EF4-FFF2-40B4-BE49-F238E27FC236}">
                <a16:creationId xmlns:a16="http://schemas.microsoft.com/office/drawing/2014/main" id="{EDC5E0CE-5D3D-4597-845D-7CBA8B89ED2A}"/>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Interaction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69EA3C9B-F1C9-4404-9BA2-D8517489BFA3}"/>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defRPr/>
            </a:pPr>
            <a:r>
              <a:rPr lang="en-US" sz="2000" b="1" dirty="0">
                <a:solidFill>
                  <a:srgbClr val="FF0000"/>
                </a:solidFill>
                <a:latin typeface="+mj-lt"/>
                <a:cs typeface="Arial" charset="0"/>
              </a:rPr>
              <a:t>FINDING ACTORS</a:t>
            </a:r>
          </a:p>
          <a:p>
            <a:pPr algn="just">
              <a:buFont typeface="Arial" pitchFamily="34" charset="0"/>
              <a:buChar char="•"/>
              <a:defRPr/>
            </a:pPr>
            <a:r>
              <a:rPr lang="en-US" sz="2000" dirty="0">
                <a:latin typeface="+mj-lt"/>
                <a:cs typeface="Arial" charset="0"/>
              </a:rPr>
              <a:t>After defining the system boundary, you must identify the external objects that directly interact with the system</a:t>
            </a:r>
          </a:p>
          <a:p>
            <a:pPr algn="just">
              <a:buFont typeface="Arial" pitchFamily="34" charset="0"/>
              <a:buChar char="•"/>
              <a:defRPr/>
            </a:pPr>
            <a:r>
              <a:rPr lang="en-US" sz="2000" dirty="0">
                <a:latin typeface="+mj-lt"/>
                <a:cs typeface="Arial" charset="0"/>
              </a:rPr>
              <a:t>Actors are not under control of the application</a:t>
            </a:r>
          </a:p>
          <a:p>
            <a:pPr algn="just">
              <a:buFont typeface="Arial" pitchFamily="34" charset="0"/>
              <a:buChar char="•"/>
              <a:defRPr/>
            </a:pPr>
            <a:r>
              <a:rPr lang="en-US" sz="2000" dirty="0">
                <a:latin typeface="+mj-lt"/>
                <a:cs typeface="Arial" charset="0"/>
              </a:rPr>
              <a:t>Each actor represents idealized user that exercises some subset of the system functionalities </a:t>
            </a: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C:\Users\parul\Desktop\Digital Learning Content.png">
            <a:extLst>
              <a:ext uri="{FF2B5EF4-FFF2-40B4-BE49-F238E27FC236}">
                <a16:creationId xmlns:a16="http://schemas.microsoft.com/office/drawing/2014/main" id="{4FCF316B-6CFC-4148-B0CF-5CB46469C450}"/>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2163" name="Picture 6" descr="C:\Users\parul\Desktop\Untitled-1.png">
            <a:extLst>
              <a:ext uri="{FF2B5EF4-FFF2-40B4-BE49-F238E27FC236}">
                <a16:creationId xmlns:a16="http://schemas.microsoft.com/office/drawing/2014/main" id="{726F59D0-F22D-4675-85C1-D167BD82E519}"/>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92164" name="Rectangle 7">
            <a:extLst>
              <a:ext uri="{FF2B5EF4-FFF2-40B4-BE49-F238E27FC236}">
                <a16:creationId xmlns:a16="http://schemas.microsoft.com/office/drawing/2014/main" id="{490C07FD-87BF-49FD-89E5-4B784BAE274A}"/>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92165" name="TextBox 6">
            <a:extLst>
              <a:ext uri="{FF2B5EF4-FFF2-40B4-BE49-F238E27FC236}">
                <a16:creationId xmlns:a16="http://schemas.microsoft.com/office/drawing/2014/main" id="{E841A1D5-C351-4219-9BD3-3D2B412EA84C}"/>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Interaction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3BC1F726-6809-4179-BED8-E2D93BC8AAE4}"/>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defRPr/>
            </a:pPr>
            <a:r>
              <a:rPr lang="en-US" sz="2000" b="1" dirty="0">
                <a:solidFill>
                  <a:srgbClr val="FF0000"/>
                </a:solidFill>
                <a:latin typeface="+mj-lt"/>
                <a:cs typeface="Arial" charset="0"/>
              </a:rPr>
              <a:t>FINDING USE CASES</a:t>
            </a:r>
          </a:p>
          <a:p>
            <a:pPr algn="just">
              <a:buFont typeface="Arial" pitchFamily="34" charset="0"/>
              <a:buChar char="•"/>
              <a:defRPr/>
            </a:pPr>
            <a:r>
              <a:rPr lang="en-US" sz="2000" dirty="0">
                <a:latin typeface="+mj-lt"/>
                <a:cs typeface="Arial" charset="0"/>
              </a:rPr>
              <a:t>For each actor, list the fundamentally different ways in which the actor uses the system</a:t>
            </a:r>
          </a:p>
          <a:p>
            <a:pPr algn="just">
              <a:buFont typeface="Arial" pitchFamily="34" charset="0"/>
              <a:buChar char="•"/>
              <a:defRPr/>
            </a:pPr>
            <a:r>
              <a:rPr lang="en-US" sz="2000" dirty="0">
                <a:latin typeface="+mj-lt"/>
                <a:cs typeface="Arial" charset="0"/>
              </a:rPr>
              <a:t>Each of these ways is a use case</a:t>
            </a:r>
          </a:p>
          <a:p>
            <a:pPr algn="just">
              <a:buFont typeface="Arial" pitchFamily="34" charset="0"/>
              <a:buChar char="•"/>
              <a:defRPr/>
            </a:pPr>
            <a:r>
              <a:rPr lang="en-US" sz="2000" dirty="0">
                <a:latin typeface="+mj-lt"/>
                <a:cs typeface="Arial" charset="0"/>
              </a:rPr>
              <a:t>They partition the functionality of a system into small number of discrete units</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C:\Users\parul\Desktop\Digital Learning Content.png">
            <a:extLst>
              <a:ext uri="{FF2B5EF4-FFF2-40B4-BE49-F238E27FC236}">
                <a16:creationId xmlns:a16="http://schemas.microsoft.com/office/drawing/2014/main" id="{A48F2BC0-2FF1-4B3E-AF94-05C5C1C53C6F}"/>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3187" name="Picture 6" descr="C:\Users\parul\Desktop\Untitled-1.png">
            <a:extLst>
              <a:ext uri="{FF2B5EF4-FFF2-40B4-BE49-F238E27FC236}">
                <a16:creationId xmlns:a16="http://schemas.microsoft.com/office/drawing/2014/main" id="{7CB33DE9-6B30-4D7C-AB57-82BED802921F}"/>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93188" name="Rectangle 7">
            <a:extLst>
              <a:ext uri="{FF2B5EF4-FFF2-40B4-BE49-F238E27FC236}">
                <a16:creationId xmlns:a16="http://schemas.microsoft.com/office/drawing/2014/main" id="{C1EE3739-A3B6-4085-91B3-83457DD09AA2}"/>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93189" name="TextBox 6">
            <a:extLst>
              <a:ext uri="{FF2B5EF4-FFF2-40B4-BE49-F238E27FC236}">
                <a16:creationId xmlns:a16="http://schemas.microsoft.com/office/drawing/2014/main" id="{02822A65-422A-4B5D-B9C5-8ED852C581E3}"/>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Interaction Model</a:t>
            </a:r>
            <a:endParaRPr lang="en-IN" altLang="en-US" sz="3000" b="1">
              <a:solidFill>
                <a:schemeClr val="bg1"/>
              </a:solidFill>
              <a:cs typeface="Times New Roman" panose="02020603050405020304" pitchFamily="18" charset="0"/>
            </a:endParaRPr>
          </a:p>
        </p:txBody>
      </p:sp>
      <p:sp>
        <p:nvSpPr>
          <p:cNvPr id="93190" name="TextBox 10">
            <a:extLst>
              <a:ext uri="{FF2B5EF4-FFF2-40B4-BE49-F238E27FC236}">
                <a16:creationId xmlns:a16="http://schemas.microsoft.com/office/drawing/2014/main" id="{FDE9C1DF-0DBC-4866-9E83-1BEB780A664A}"/>
              </a:ext>
            </a:extLst>
          </p:cNvPr>
          <p:cNvSpPr>
            <a:spLocks noChangeArrowheads="1"/>
          </p:cNvSpPr>
          <p:nvPr>
            <p:custDataLst>
              <p:tags r:id="rId5"/>
            </p:custDataLst>
          </p:nvPr>
        </p:nvSpPr>
        <p:spPr bwMode="auto">
          <a:xfrm>
            <a:off x="249238" y="2439988"/>
            <a:ext cx="864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2000" b="1">
              <a:solidFill>
                <a:srgbClr val="FF0000"/>
              </a:solidFill>
            </a:endParaRPr>
          </a:p>
          <a:p>
            <a:pPr algn="just">
              <a:spcBef>
                <a:spcPct val="0"/>
              </a:spcBef>
              <a:buFontTx/>
              <a:buNone/>
            </a:pPr>
            <a:endParaRPr lang="en-US" altLang="en-US" sz="2000" b="1">
              <a:solidFill>
                <a:srgbClr val="FF0000"/>
              </a:solidFill>
            </a:endParaRPr>
          </a:p>
        </p:txBody>
      </p:sp>
      <p:sp>
        <p:nvSpPr>
          <p:cNvPr id="10" name="TextBox 9">
            <a:extLst>
              <a:ext uri="{FF2B5EF4-FFF2-40B4-BE49-F238E27FC236}">
                <a16:creationId xmlns:a16="http://schemas.microsoft.com/office/drawing/2014/main" id="{FFA8107D-9DC6-4C2E-8E7F-2B802FB9CD5C}"/>
              </a:ext>
            </a:extLst>
          </p:cNvPr>
          <p:cNvSpPr txBox="1"/>
          <p:nvPr/>
        </p:nvSpPr>
        <p:spPr>
          <a:xfrm>
            <a:off x="357188" y="2357438"/>
            <a:ext cx="4071937" cy="4032250"/>
          </a:xfrm>
          <a:prstGeom prst="rect">
            <a:avLst/>
          </a:prstGeom>
          <a:noFill/>
        </p:spPr>
        <p:txBody>
          <a:bodyPr>
            <a:spAutoFit/>
          </a:bodyPr>
          <a:lstStyle/>
          <a:p>
            <a:pPr algn="just">
              <a:defRPr/>
            </a:pPr>
            <a:r>
              <a:rPr lang="en-US" sz="1600" b="1" dirty="0">
                <a:latin typeface="+mj-lt"/>
                <a:cs typeface="Arial" charset="0"/>
              </a:rPr>
              <a:t>Initiate Session: </a:t>
            </a:r>
            <a:r>
              <a:rPr lang="en-US" sz="1600" dirty="0">
                <a:latin typeface="+mj-lt"/>
                <a:cs typeface="Arial" charset="0"/>
              </a:rPr>
              <a:t>The ATM establishes the identity of the user and makes available a list of accounts and actions</a:t>
            </a:r>
            <a:endParaRPr lang="en-US" sz="1600" b="1" dirty="0">
              <a:latin typeface="+mj-lt"/>
              <a:cs typeface="Arial" charset="0"/>
            </a:endParaRPr>
          </a:p>
          <a:p>
            <a:pPr algn="just">
              <a:defRPr/>
            </a:pPr>
            <a:r>
              <a:rPr lang="en-US" sz="1600" b="1" dirty="0">
                <a:latin typeface="+mj-lt"/>
                <a:cs typeface="Arial" charset="0"/>
              </a:rPr>
              <a:t>Query Account: </a:t>
            </a:r>
            <a:r>
              <a:rPr lang="en-US" sz="1600" dirty="0">
                <a:latin typeface="+mj-lt"/>
                <a:cs typeface="Arial" charset="0"/>
              </a:rPr>
              <a:t>The system provides general data for an account, such as current balance, date of last transaction, and date of mailing for last statement</a:t>
            </a:r>
            <a:endParaRPr lang="en-US" sz="1600" b="1" dirty="0">
              <a:latin typeface="+mj-lt"/>
              <a:cs typeface="Arial" charset="0"/>
            </a:endParaRPr>
          </a:p>
          <a:p>
            <a:pPr algn="just">
              <a:defRPr/>
            </a:pPr>
            <a:r>
              <a:rPr lang="en-US" sz="1600" b="1" dirty="0">
                <a:latin typeface="+mj-lt"/>
                <a:cs typeface="Arial" charset="0"/>
              </a:rPr>
              <a:t>Process Transaction: </a:t>
            </a:r>
            <a:r>
              <a:rPr lang="en-US" sz="1600" dirty="0">
                <a:latin typeface="+mj-lt"/>
                <a:cs typeface="Arial" charset="0"/>
              </a:rPr>
              <a:t>The ATM system performs an action that affects ad account’s balance , such as deposit, withdraw, and transfer. The ATM ensures that all completed transactions are ultimately written to the bank’s database</a:t>
            </a:r>
          </a:p>
          <a:p>
            <a:pPr algn="just">
              <a:defRPr/>
            </a:pPr>
            <a:r>
              <a:rPr lang="en-US" sz="1600" b="1">
                <a:latin typeface="+mj-lt"/>
                <a:cs typeface="Arial" charset="0"/>
              </a:rPr>
              <a:t>Transmit Data: </a:t>
            </a:r>
            <a:r>
              <a:rPr lang="en-US" sz="1600" dirty="0">
                <a:latin typeface="+mj-lt"/>
                <a:cs typeface="Arial" charset="0"/>
              </a:rPr>
              <a:t>The ATM uses the consortium’s facilities to communicate with the appropriate bank computers.</a:t>
            </a:r>
            <a:endParaRPr lang="en-US" sz="1600" b="1" dirty="0">
              <a:latin typeface="+mj-lt"/>
              <a:cs typeface="Arial" charset="0"/>
            </a:endParaRPr>
          </a:p>
        </p:txBody>
      </p:sp>
      <p:sp>
        <p:nvSpPr>
          <p:cNvPr id="12" name="TextBox 11">
            <a:extLst>
              <a:ext uri="{FF2B5EF4-FFF2-40B4-BE49-F238E27FC236}">
                <a16:creationId xmlns:a16="http://schemas.microsoft.com/office/drawing/2014/main" id="{4822B5D9-1E93-4E60-AFFA-64080AB56290}"/>
              </a:ext>
            </a:extLst>
          </p:cNvPr>
          <p:cNvSpPr txBox="1"/>
          <p:nvPr/>
        </p:nvSpPr>
        <p:spPr>
          <a:xfrm>
            <a:off x="4286250" y="6072188"/>
            <a:ext cx="4652963" cy="369887"/>
          </a:xfrm>
          <a:prstGeom prst="rect">
            <a:avLst/>
          </a:prstGeom>
          <a:noFill/>
        </p:spPr>
        <p:txBody>
          <a:bodyPr>
            <a:spAutoFit/>
          </a:bodyPr>
          <a:lstStyle/>
          <a:p>
            <a:pPr>
              <a:defRPr/>
            </a:pPr>
            <a:r>
              <a:rPr lang="en-US" sz="1200" dirty="0">
                <a:latin typeface="+mj-lt"/>
                <a:cs typeface="Arial" charset="0"/>
              </a:rPr>
              <a:t>Figure 4.20 Use case diagram for the ATM. Bullets summarize themes</a:t>
            </a:r>
            <a:r>
              <a:rPr lang="en-US" dirty="0">
                <a:latin typeface="Arial" charset="0"/>
                <a:cs typeface="Arial" charset="0"/>
              </a:rPr>
              <a:t>.</a:t>
            </a:r>
          </a:p>
        </p:txBody>
      </p:sp>
      <p:sp>
        <p:nvSpPr>
          <p:cNvPr id="93193" name="TextBox 12">
            <a:extLst>
              <a:ext uri="{FF2B5EF4-FFF2-40B4-BE49-F238E27FC236}">
                <a16:creationId xmlns:a16="http://schemas.microsoft.com/office/drawing/2014/main" id="{320B1804-D02D-486E-835D-B0647F024A09}"/>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pic>
        <p:nvPicPr>
          <p:cNvPr id="93194" name="Picture 19" descr="4.20.JPG">
            <a:extLst>
              <a:ext uri="{FF2B5EF4-FFF2-40B4-BE49-F238E27FC236}">
                <a16:creationId xmlns:a16="http://schemas.microsoft.com/office/drawing/2014/main" id="{F9877159-2AC7-4D7F-9F8B-A7CA89A18E7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929188" y="2500313"/>
            <a:ext cx="3500437"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6301"/>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C:\Users\parul\Desktop\Digital Learning Content.png">
            <a:extLst>
              <a:ext uri="{FF2B5EF4-FFF2-40B4-BE49-F238E27FC236}">
                <a16:creationId xmlns:a16="http://schemas.microsoft.com/office/drawing/2014/main" id="{F3027CBF-94E4-47E6-8194-7870D9CECCA4}"/>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4211" name="Picture 6" descr="C:\Users\parul\Desktop\Untitled-1.png">
            <a:extLst>
              <a:ext uri="{FF2B5EF4-FFF2-40B4-BE49-F238E27FC236}">
                <a16:creationId xmlns:a16="http://schemas.microsoft.com/office/drawing/2014/main" id="{65C120FA-6C11-4739-B32B-32908B5C0C9B}"/>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94212" name="Rectangle 7">
            <a:extLst>
              <a:ext uri="{FF2B5EF4-FFF2-40B4-BE49-F238E27FC236}">
                <a16:creationId xmlns:a16="http://schemas.microsoft.com/office/drawing/2014/main" id="{88C6D112-FB51-4875-BFC9-A1AC79CB9557}"/>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94213" name="TextBox 6">
            <a:extLst>
              <a:ext uri="{FF2B5EF4-FFF2-40B4-BE49-F238E27FC236}">
                <a16:creationId xmlns:a16="http://schemas.microsoft.com/office/drawing/2014/main" id="{FF2E3DEC-E1D9-4EE3-A6BB-C6338962A154}"/>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Interaction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4BE38474-2199-4924-8CFC-316984DC625A}"/>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defRPr/>
            </a:pPr>
            <a:r>
              <a:rPr lang="en-US" sz="2000" b="1" dirty="0">
                <a:solidFill>
                  <a:srgbClr val="FF0000"/>
                </a:solidFill>
                <a:latin typeface="+mj-lt"/>
                <a:cs typeface="Arial" charset="0"/>
              </a:rPr>
              <a:t>FINDING INITIAL AND FINAL STATES</a:t>
            </a:r>
          </a:p>
          <a:p>
            <a:pPr algn="just">
              <a:buFont typeface="Arial" pitchFamily="34" charset="0"/>
              <a:buChar char="•"/>
              <a:defRPr/>
            </a:pPr>
            <a:r>
              <a:rPr lang="en-US" sz="2000" dirty="0">
                <a:latin typeface="+mj-lt"/>
                <a:cs typeface="Arial" charset="0"/>
              </a:rPr>
              <a:t>Use cases do not show the behavior clearly</a:t>
            </a:r>
          </a:p>
          <a:p>
            <a:pPr algn="just">
              <a:buFont typeface="Arial" pitchFamily="34" charset="0"/>
              <a:buChar char="•"/>
              <a:defRPr/>
            </a:pPr>
            <a:r>
              <a:rPr lang="en-US" sz="2000" dirty="0">
                <a:latin typeface="+mj-lt"/>
                <a:cs typeface="Arial" charset="0"/>
              </a:rPr>
              <a:t>To understand it, you must understand the execution sequence</a:t>
            </a:r>
          </a:p>
          <a:p>
            <a:pPr algn="just">
              <a:buFont typeface="Arial" pitchFamily="34" charset="0"/>
              <a:buChar char="•"/>
              <a:defRPr/>
            </a:pPr>
            <a:r>
              <a:rPr lang="en-US" sz="2000" dirty="0">
                <a:latin typeface="+mj-lt"/>
                <a:cs typeface="Arial" charset="0"/>
              </a:rPr>
              <a:t>You can start by finding the events that initiate each use cases that cover each use case</a:t>
            </a:r>
          </a:p>
          <a:p>
            <a:pPr algn="just">
              <a:buFont typeface="Arial" pitchFamily="34" charset="0"/>
              <a:buChar char="•"/>
              <a:defRPr/>
            </a:pPr>
            <a:r>
              <a:rPr lang="en-US" sz="2000" dirty="0">
                <a:latin typeface="+mj-lt"/>
                <a:cs typeface="Arial" charset="0"/>
              </a:rPr>
              <a:t>Determine which actor will initiate the use case</a:t>
            </a:r>
          </a:p>
          <a:p>
            <a:pPr algn="just">
              <a:buFont typeface="Arial" pitchFamily="34" charset="0"/>
              <a:buChar char="•"/>
              <a:defRPr/>
            </a:pPr>
            <a:r>
              <a:rPr lang="en-US" sz="2000" dirty="0">
                <a:latin typeface="+mj-lt"/>
                <a:cs typeface="Arial" charset="0"/>
              </a:rPr>
              <a:t>Define the event that it sends to the system</a:t>
            </a:r>
          </a:p>
          <a:p>
            <a:pPr algn="just">
              <a:buFont typeface="Arial" pitchFamily="34" charset="0"/>
              <a:buChar char="•"/>
              <a:defRPr/>
            </a:pPr>
            <a:r>
              <a:rPr lang="en-US" sz="2000" dirty="0">
                <a:latin typeface="+mj-lt"/>
                <a:cs typeface="Arial" charset="0"/>
              </a:rPr>
              <a:t>You should also determine the final event or events and how to include in each use case</a:t>
            </a:r>
          </a:p>
          <a:p>
            <a:pPr algn="just">
              <a:buFont typeface="Arial" pitchFamily="34" charset="0"/>
              <a:buChar char="•"/>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C:\Users\parul\Desktop\Digital Learning Content.png">
            <a:extLst>
              <a:ext uri="{FF2B5EF4-FFF2-40B4-BE49-F238E27FC236}">
                <a16:creationId xmlns:a16="http://schemas.microsoft.com/office/drawing/2014/main" id="{44C2DA3A-E8E2-43B7-8F9A-345FA765B588}"/>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5235" name="Picture 6" descr="C:\Users\parul\Desktop\Untitled-1.png">
            <a:extLst>
              <a:ext uri="{FF2B5EF4-FFF2-40B4-BE49-F238E27FC236}">
                <a16:creationId xmlns:a16="http://schemas.microsoft.com/office/drawing/2014/main" id="{C0F5AC9E-6193-47F4-8C0C-839E34BF8C19}"/>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95236" name="Rectangle 7">
            <a:extLst>
              <a:ext uri="{FF2B5EF4-FFF2-40B4-BE49-F238E27FC236}">
                <a16:creationId xmlns:a16="http://schemas.microsoft.com/office/drawing/2014/main" id="{B9DDAF3B-3197-4B48-9F39-3177764566E8}"/>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95237" name="TextBox 6">
            <a:extLst>
              <a:ext uri="{FF2B5EF4-FFF2-40B4-BE49-F238E27FC236}">
                <a16:creationId xmlns:a16="http://schemas.microsoft.com/office/drawing/2014/main" id="{C2939348-1FDD-4D48-861E-F6CDD45E5E60}"/>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Interaction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1AEC5A55-5C4D-4460-8DF1-C4F1DB3BA6A4}"/>
              </a:ext>
            </a:extLst>
          </p:cNvPr>
          <p:cNvSpPr>
            <a:spLocks noChangeArrowheads="1"/>
          </p:cNvSpPr>
          <p:nvPr>
            <p:custDataLst>
              <p:tags r:id="rId5"/>
            </p:custDataLst>
          </p:nvPr>
        </p:nvSpPr>
        <p:spPr bwMode="auto">
          <a:xfrm>
            <a:off x="249238" y="2439988"/>
            <a:ext cx="8645525" cy="4132262"/>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ATM Example. Here are initial and final events for each use case</a:t>
            </a:r>
          </a:p>
          <a:p>
            <a:pPr lvl="1" algn="just">
              <a:buFont typeface="Arial" pitchFamily="34" charset="0"/>
              <a:buChar char="•"/>
              <a:defRPr/>
            </a:pPr>
            <a:r>
              <a:rPr lang="en-US" sz="2000" b="1" dirty="0">
                <a:latin typeface="+mj-lt"/>
                <a:cs typeface="Arial" charset="0"/>
              </a:rPr>
              <a:t>Initiate Session: 	</a:t>
            </a:r>
          </a:p>
          <a:p>
            <a:pPr lvl="2" algn="just">
              <a:buFont typeface="Arial" pitchFamily="34" charset="0"/>
              <a:buChar char="•"/>
              <a:defRPr/>
            </a:pPr>
            <a:r>
              <a:rPr lang="en-US" sz="2000" dirty="0">
                <a:latin typeface="+mj-lt"/>
                <a:cs typeface="Arial" charset="0"/>
              </a:rPr>
              <a:t>Initial Event: Customer insertion of a card.</a:t>
            </a:r>
          </a:p>
          <a:p>
            <a:pPr lvl="2" algn="just">
              <a:buFont typeface="Arial" pitchFamily="34" charset="0"/>
              <a:buChar char="•"/>
              <a:defRPr/>
            </a:pPr>
            <a:r>
              <a:rPr lang="en-US" sz="2000" dirty="0">
                <a:latin typeface="+mj-lt"/>
                <a:cs typeface="Arial" charset="0"/>
              </a:rPr>
              <a:t>Final Event: system keeps the card or returns the card </a:t>
            </a:r>
          </a:p>
          <a:p>
            <a:pPr lvl="1" algn="just">
              <a:buFont typeface="Arial" pitchFamily="34" charset="0"/>
              <a:buChar char="•"/>
              <a:defRPr/>
            </a:pPr>
            <a:r>
              <a:rPr lang="en-US" sz="2000" b="1" dirty="0">
                <a:latin typeface="+mj-lt"/>
                <a:cs typeface="Arial" charset="0"/>
              </a:rPr>
              <a:t>Query Account:</a:t>
            </a:r>
            <a:r>
              <a:rPr lang="en-US" sz="2000" dirty="0">
                <a:latin typeface="+mj-lt"/>
                <a:cs typeface="Arial" charset="0"/>
              </a:rPr>
              <a:t> </a:t>
            </a:r>
          </a:p>
          <a:p>
            <a:pPr lvl="2" algn="just">
              <a:buFont typeface="Arial" pitchFamily="34" charset="0"/>
              <a:buChar char="•"/>
              <a:defRPr/>
            </a:pPr>
            <a:r>
              <a:rPr lang="en-US" sz="2000" dirty="0">
                <a:latin typeface="+mj-lt"/>
                <a:cs typeface="Arial" charset="0"/>
              </a:rPr>
              <a:t>Initial Event: customer’s request for account data</a:t>
            </a:r>
          </a:p>
          <a:p>
            <a:pPr lvl="2" algn="just">
              <a:buFont typeface="Arial" pitchFamily="34" charset="0"/>
              <a:buChar char="•"/>
              <a:defRPr/>
            </a:pPr>
            <a:r>
              <a:rPr lang="en-US" sz="2000" dirty="0">
                <a:latin typeface="+mj-lt"/>
                <a:cs typeface="Arial" charset="0"/>
              </a:rPr>
              <a:t>Final Event: system’s delivery of final data</a:t>
            </a:r>
          </a:p>
          <a:p>
            <a:pPr lvl="1" algn="just">
              <a:buFont typeface="Arial" pitchFamily="34" charset="0"/>
              <a:buChar char="•"/>
              <a:defRPr/>
            </a:pPr>
            <a:r>
              <a:rPr lang="en-US" sz="2000" b="1" dirty="0">
                <a:latin typeface="+mj-lt"/>
                <a:cs typeface="Arial" charset="0"/>
              </a:rPr>
              <a:t>Process Transaction:</a:t>
            </a:r>
          </a:p>
          <a:p>
            <a:pPr lvl="2" algn="just">
              <a:buFont typeface="Arial" pitchFamily="34" charset="0"/>
              <a:buChar char="•"/>
              <a:defRPr/>
            </a:pPr>
            <a:r>
              <a:rPr lang="en-US" sz="2000" dirty="0">
                <a:latin typeface="+mj-lt"/>
                <a:cs typeface="Arial" charset="0"/>
              </a:rPr>
              <a:t>Initial Event: customer’s initiation of a transaction</a:t>
            </a:r>
          </a:p>
          <a:p>
            <a:pPr lvl="2" algn="just">
              <a:buFont typeface="Arial" pitchFamily="34" charset="0"/>
              <a:buChar char="•"/>
              <a:defRPr/>
            </a:pPr>
            <a:r>
              <a:rPr lang="en-US" sz="2000" dirty="0">
                <a:latin typeface="+mj-lt"/>
                <a:cs typeface="Arial" charset="0"/>
              </a:rPr>
              <a:t>Final Event: committing or aborting the transaction</a:t>
            </a:r>
          </a:p>
          <a:p>
            <a:pPr lvl="1" algn="just">
              <a:buFont typeface="Arial" pitchFamily="34" charset="0"/>
              <a:buChar char="•"/>
              <a:defRPr/>
            </a:pPr>
            <a:r>
              <a:rPr lang="en-US" sz="2000" b="1" dirty="0">
                <a:latin typeface="+mj-lt"/>
                <a:cs typeface="Arial" charset="0"/>
              </a:rPr>
              <a:t>Transmit Data:</a:t>
            </a:r>
          </a:p>
          <a:p>
            <a:pPr lvl="2" algn="just">
              <a:buFont typeface="Arial" pitchFamily="34" charset="0"/>
              <a:buChar char="•"/>
              <a:defRPr/>
            </a:pPr>
            <a:r>
              <a:rPr lang="en-US" sz="2000" dirty="0">
                <a:latin typeface="+mj-lt"/>
                <a:cs typeface="Arial" charset="0"/>
              </a:rPr>
              <a:t>Initial Event: customers request for account data or recovery from network, power or another kind of failure</a:t>
            </a:r>
          </a:p>
          <a:p>
            <a:pPr lvl="2" algn="just">
              <a:defRPr/>
            </a:pPr>
            <a:r>
              <a:rPr lang="en-US" sz="2000" dirty="0">
                <a:latin typeface="+mj-lt"/>
                <a:cs typeface="Arial" charset="0"/>
              </a:rPr>
              <a:t>Final Event: successful transmission of data.</a:t>
            </a:r>
          </a:p>
          <a:p>
            <a:pPr algn="just">
              <a:defRPr/>
            </a:pPr>
            <a:endParaRPr lang="en-US" altLang="en-US" sz="2000" b="1" dirty="0">
              <a:solidFill>
                <a:srgbClr val="FF0000"/>
              </a:solidFill>
              <a:latin typeface="+mj-lt"/>
              <a:cs typeface="Arial" charset="0"/>
            </a:endParaRPr>
          </a:p>
          <a:p>
            <a:pPr algn="just">
              <a:defRPr/>
            </a:pPr>
            <a:endParaRPr lang="en-US" altLang="en-US" sz="2000" b="1" dirty="0">
              <a:solidFill>
                <a:srgbClr val="FF0000"/>
              </a:solidFill>
              <a:latin typeface="+mj-lt"/>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parul\Desktop\Digital Learning Content.png">
            <a:extLst>
              <a:ext uri="{FF2B5EF4-FFF2-40B4-BE49-F238E27FC236}">
                <a16:creationId xmlns:a16="http://schemas.microsoft.com/office/drawing/2014/main" id="{853D3018-4FCC-46B2-BDFA-8A89648C35C0}"/>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1507" name="Picture 6" descr="C:\Users\parul\Desktop\Untitled-1.png">
            <a:extLst>
              <a:ext uri="{FF2B5EF4-FFF2-40B4-BE49-F238E27FC236}">
                <a16:creationId xmlns:a16="http://schemas.microsoft.com/office/drawing/2014/main" id="{EA48D443-759E-47CF-A218-7FE607987B18}"/>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1508" name="Rectangle 7">
            <a:extLst>
              <a:ext uri="{FF2B5EF4-FFF2-40B4-BE49-F238E27FC236}">
                <a16:creationId xmlns:a16="http://schemas.microsoft.com/office/drawing/2014/main" id="{396D8895-5A0B-4F6B-8DFA-DA3AF563EA7C}"/>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21509" name="TextBox 6">
            <a:extLst>
              <a:ext uri="{FF2B5EF4-FFF2-40B4-BE49-F238E27FC236}">
                <a16:creationId xmlns:a16="http://schemas.microsoft.com/office/drawing/2014/main" id="{C313B076-304D-4E13-9060-FE9458BC05F2}"/>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Waterfall Development</a:t>
            </a:r>
            <a:endParaRPr lang="en-IN" altLang="en-US" sz="3000" b="1">
              <a:solidFill>
                <a:schemeClr val="bg1"/>
              </a:solidFill>
              <a:cs typeface="Times New Roman" panose="02020603050405020304" pitchFamily="18" charset="0"/>
            </a:endParaRPr>
          </a:p>
          <a:p>
            <a:pPr>
              <a:spcBef>
                <a:spcPct val="0"/>
              </a:spcBef>
              <a:buFontTx/>
              <a:buNone/>
            </a:pP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EDBEF8C9-512F-4CED-9B72-9B70DD83BDB2}"/>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Each stage is completed in its entirety before the next stage is begun</a:t>
            </a:r>
          </a:p>
          <a:p>
            <a:pPr algn="just">
              <a:buFont typeface="Arial" pitchFamily="34" charset="0"/>
              <a:buChar char="•"/>
              <a:defRPr/>
            </a:pPr>
            <a:r>
              <a:rPr lang="en-US" sz="2000" dirty="0">
                <a:latin typeface="+mj-lt"/>
                <a:cs typeface="Arial" charset="0"/>
              </a:rPr>
              <a:t>It is suitable for well-understood applications with predictable outputs from analysis and design</a:t>
            </a:r>
          </a:p>
          <a:p>
            <a:pPr algn="just">
              <a:buFont typeface="Arial" pitchFamily="34" charset="0"/>
              <a:buChar char="•"/>
              <a:defRPr/>
            </a:pPr>
            <a:r>
              <a:rPr lang="en-US" sz="2000" dirty="0">
                <a:latin typeface="+mj-lt"/>
                <a:cs typeface="Arial" charset="0"/>
              </a:rPr>
              <a:t>Too many organizations attempt to follow a waterfall when requirements are fluid</a:t>
            </a:r>
          </a:p>
          <a:p>
            <a:pPr algn="just">
              <a:buFont typeface="Arial" pitchFamily="34" charset="0"/>
              <a:buChar char="•"/>
              <a:defRPr/>
            </a:pPr>
            <a:r>
              <a:rPr lang="en-US" sz="2000" dirty="0">
                <a:latin typeface="+mj-lt"/>
                <a:cs typeface="Arial" charset="0"/>
              </a:rPr>
              <a:t>This leads to familiar situation where developers  complain about changing requirement, the business complains about inflexible software development</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C:\Users\parul\Desktop\Digital Learning Content.png">
            <a:extLst>
              <a:ext uri="{FF2B5EF4-FFF2-40B4-BE49-F238E27FC236}">
                <a16:creationId xmlns:a16="http://schemas.microsoft.com/office/drawing/2014/main" id="{88D33173-E785-40AB-BF27-EA8AD0000AF5}"/>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6259" name="Picture 6" descr="C:\Users\parul\Desktop\Untitled-1.png">
            <a:extLst>
              <a:ext uri="{FF2B5EF4-FFF2-40B4-BE49-F238E27FC236}">
                <a16:creationId xmlns:a16="http://schemas.microsoft.com/office/drawing/2014/main" id="{4AEE3033-DF4E-46F3-A4C2-FAC1B61D2461}"/>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96260" name="Rectangle 7">
            <a:extLst>
              <a:ext uri="{FF2B5EF4-FFF2-40B4-BE49-F238E27FC236}">
                <a16:creationId xmlns:a16="http://schemas.microsoft.com/office/drawing/2014/main" id="{11BAA02D-DA73-40D7-9F35-604082D4A19A}"/>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96261" name="TextBox 6">
            <a:extLst>
              <a:ext uri="{FF2B5EF4-FFF2-40B4-BE49-F238E27FC236}">
                <a16:creationId xmlns:a16="http://schemas.microsoft.com/office/drawing/2014/main" id="{C3DEEBB3-369F-46A3-9976-BC8C52FAA46E}"/>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Interaction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016E4CF9-1A1F-4D58-BE2B-DC15E04A629E}"/>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defRPr/>
            </a:pPr>
            <a:r>
              <a:rPr lang="en-US" sz="2000" b="1" dirty="0">
                <a:solidFill>
                  <a:srgbClr val="FF0000"/>
                </a:solidFill>
                <a:latin typeface="+mj-lt"/>
                <a:cs typeface="Arial" charset="0"/>
              </a:rPr>
              <a:t>PREPARING NORMAL SCENARIOS</a:t>
            </a:r>
          </a:p>
          <a:p>
            <a:pPr algn="just">
              <a:defRPr/>
            </a:pPr>
            <a:endParaRPr lang="en-US" sz="2000" dirty="0">
              <a:latin typeface="Arial" charset="0"/>
              <a:cs typeface="Arial" charset="0"/>
            </a:endParaRPr>
          </a:p>
          <a:p>
            <a:pPr algn="just">
              <a:buFont typeface="Arial" pitchFamily="34" charset="0"/>
              <a:buChar char="•"/>
              <a:defRPr/>
            </a:pPr>
            <a:r>
              <a:rPr lang="en-US" sz="2000" dirty="0">
                <a:latin typeface="+mj-lt"/>
                <a:cs typeface="Arial" charset="0"/>
              </a:rPr>
              <a:t>A scenario is a sequence of events among a set of interacting objects</a:t>
            </a:r>
          </a:p>
          <a:p>
            <a:pPr algn="just">
              <a:buFont typeface="Arial" pitchFamily="34" charset="0"/>
              <a:buChar char="•"/>
              <a:defRPr/>
            </a:pPr>
            <a:r>
              <a:rPr lang="en-US" sz="2000" dirty="0">
                <a:latin typeface="+mj-lt"/>
                <a:cs typeface="Arial" charset="0"/>
              </a:rPr>
              <a:t>Think in terms of sample interactions, rather than trying to write down general case directly</a:t>
            </a:r>
          </a:p>
          <a:p>
            <a:pPr algn="just">
              <a:buFont typeface="Arial" pitchFamily="34" charset="0"/>
              <a:buChar char="•"/>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C:\Users\parul\Desktop\Digital Learning Content.png">
            <a:extLst>
              <a:ext uri="{FF2B5EF4-FFF2-40B4-BE49-F238E27FC236}">
                <a16:creationId xmlns:a16="http://schemas.microsoft.com/office/drawing/2014/main" id="{38456E11-7AA4-4749-BC44-B538C8FBBE8B}"/>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7283" name="Picture 6" descr="C:\Users\parul\Desktop\Untitled-1.png">
            <a:extLst>
              <a:ext uri="{FF2B5EF4-FFF2-40B4-BE49-F238E27FC236}">
                <a16:creationId xmlns:a16="http://schemas.microsoft.com/office/drawing/2014/main" id="{1602A283-4568-4934-80AB-BEA5A313A091}"/>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97284" name="Rectangle 7">
            <a:extLst>
              <a:ext uri="{FF2B5EF4-FFF2-40B4-BE49-F238E27FC236}">
                <a16:creationId xmlns:a16="http://schemas.microsoft.com/office/drawing/2014/main" id="{FCC83E33-55AF-492B-AAC4-ECEA6F2E566E}"/>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97285" name="TextBox 6">
            <a:extLst>
              <a:ext uri="{FF2B5EF4-FFF2-40B4-BE49-F238E27FC236}">
                <a16:creationId xmlns:a16="http://schemas.microsoft.com/office/drawing/2014/main" id="{09CFFD2D-1C5E-476A-96EF-22AA5D3356C5}"/>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Interaction Model</a:t>
            </a:r>
            <a:endParaRPr lang="en-IN" altLang="en-US" sz="3000" b="1">
              <a:solidFill>
                <a:schemeClr val="bg1"/>
              </a:solidFill>
              <a:cs typeface="Times New Roman" panose="02020603050405020304" pitchFamily="18" charset="0"/>
            </a:endParaRPr>
          </a:p>
        </p:txBody>
      </p:sp>
      <p:sp>
        <p:nvSpPr>
          <p:cNvPr id="97286" name="TextBox 10">
            <a:extLst>
              <a:ext uri="{FF2B5EF4-FFF2-40B4-BE49-F238E27FC236}">
                <a16:creationId xmlns:a16="http://schemas.microsoft.com/office/drawing/2014/main" id="{E41E3DF6-1B06-4DAA-AB44-CE8806E47D13}"/>
              </a:ext>
            </a:extLst>
          </p:cNvPr>
          <p:cNvSpPr>
            <a:spLocks noChangeArrowheads="1"/>
          </p:cNvSpPr>
          <p:nvPr>
            <p:custDataLst>
              <p:tags r:id="rId5"/>
            </p:custDataLst>
          </p:nvPr>
        </p:nvSpPr>
        <p:spPr bwMode="auto">
          <a:xfrm>
            <a:off x="249238" y="2439988"/>
            <a:ext cx="8645525"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2000" b="1">
              <a:solidFill>
                <a:srgbClr val="FF0000"/>
              </a:solidFill>
            </a:endParaRPr>
          </a:p>
        </p:txBody>
      </p:sp>
      <p:sp>
        <p:nvSpPr>
          <p:cNvPr id="9" name="TextBox 8">
            <a:extLst>
              <a:ext uri="{FF2B5EF4-FFF2-40B4-BE49-F238E27FC236}">
                <a16:creationId xmlns:a16="http://schemas.microsoft.com/office/drawing/2014/main" id="{6892FA6B-978C-4E93-8DC3-D0DACD567235}"/>
              </a:ext>
            </a:extLst>
          </p:cNvPr>
          <p:cNvSpPr txBox="1"/>
          <p:nvPr/>
        </p:nvSpPr>
        <p:spPr>
          <a:xfrm>
            <a:off x="2000250" y="6072188"/>
            <a:ext cx="5857875" cy="461962"/>
          </a:xfrm>
          <a:prstGeom prst="rect">
            <a:avLst/>
          </a:prstGeom>
          <a:noFill/>
        </p:spPr>
        <p:txBody>
          <a:bodyPr>
            <a:spAutoFit/>
          </a:bodyPr>
          <a:lstStyle/>
          <a:p>
            <a:pPr algn="ctr">
              <a:defRPr/>
            </a:pPr>
            <a:r>
              <a:rPr lang="en-US" sz="1200" dirty="0">
                <a:latin typeface="+mj-lt"/>
                <a:cs typeface="Arial" charset="0"/>
              </a:rPr>
              <a:t>Figure 4.21.1: Normal ATM Scenarios. </a:t>
            </a:r>
          </a:p>
          <a:p>
            <a:pPr>
              <a:defRPr/>
            </a:pPr>
            <a:r>
              <a:rPr lang="en-US" sz="1200" dirty="0">
                <a:latin typeface="+mj-lt"/>
                <a:cs typeface="Arial" charset="0"/>
              </a:rPr>
              <a:t>*Prepare one or more scenarios for each use case.</a:t>
            </a:r>
          </a:p>
        </p:txBody>
      </p:sp>
      <p:sp>
        <p:nvSpPr>
          <p:cNvPr id="97288" name="TextBox 12">
            <a:extLst>
              <a:ext uri="{FF2B5EF4-FFF2-40B4-BE49-F238E27FC236}">
                <a16:creationId xmlns:a16="http://schemas.microsoft.com/office/drawing/2014/main" id="{FF3F94D1-AB02-4BBB-8761-716A41A80E7A}"/>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pic>
        <p:nvPicPr>
          <p:cNvPr id="97289" name="Picture 15" descr="4.21.1.JPG">
            <a:extLst>
              <a:ext uri="{FF2B5EF4-FFF2-40B4-BE49-F238E27FC236}">
                <a16:creationId xmlns:a16="http://schemas.microsoft.com/office/drawing/2014/main" id="{ECEBBDF2-6069-4F79-99D4-93DA4821446E}"/>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28625" y="2428875"/>
            <a:ext cx="83439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6301"/>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C:\Users\parul\Desktop\Digital Learning Content.png">
            <a:extLst>
              <a:ext uri="{FF2B5EF4-FFF2-40B4-BE49-F238E27FC236}">
                <a16:creationId xmlns:a16="http://schemas.microsoft.com/office/drawing/2014/main" id="{5524998D-FBF6-4F40-82DA-E0050C7EC06C}"/>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8307" name="Picture 6" descr="C:\Users\parul\Desktop\Untitled-1.png">
            <a:extLst>
              <a:ext uri="{FF2B5EF4-FFF2-40B4-BE49-F238E27FC236}">
                <a16:creationId xmlns:a16="http://schemas.microsoft.com/office/drawing/2014/main" id="{23ED6BE0-2C01-4BC0-B53B-6E2C4CE1970F}"/>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98308" name="Rectangle 7">
            <a:extLst>
              <a:ext uri="{FF2B5EF4-FFF2-40B4-BE49-F238E27FC236}">
                <a16:creationId xmlns:a16="http://schemas.microsoft.com/office/drawing/2014/main" id="{7F3E950A-4B0F-4998-A000-670F8552FA16}"/>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98309" name="TextBox 6">
            <a:extLst>
              <a:ext uri="{FF2B5EF4-FFF2-40B4-BE49-F238E27FC236}">
                <a16:creationId xmlns:a16="http://schemas.microsoft.com/office/drawing/2014/main" id="{8CCCA220-8483-44CB-ACC3-8CEBA9F2154A}"/>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Interaction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8377010D-1953-408A-A183-04E635631D1E}"/>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buFont typeface="Arial" pitchFamily="34" charset="0"/>
              <a:buChar char="•"/>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
        <p:nvSpPr>
          <p:cNvPr id="9" name="TextBox 8">
            <a:extLst>
              <a:ext uri="{FF2B5EF4-FFF2-40B4-BE49-F238E27FC236}">
                <a16:creationId xmlns:a16="http://schemas.microsoft.com/office/drawing/2014/main" id="{82834B7F-3588-4123-B3B9-FB7663E55F1C}"/>
              </a:ext>
            </a:extLst>
          </p:cNvPr>
          <p:cNvSpPr txBox="1"/>
          <p:nvPr/>
        </p:nvSpPr>
        <p:spPr>
          <a:xfrm>
            <a:off x="1643063" y="6000750"/>
            <a:ext cx="6081712" cy="461963"/>
          </a:xfrm>
          <a:prstGeom prst="rect">
            <a:avLst/>
          </a:prstGeom>
          <a:noFill/>
        </p:spPr>
        <p:txBody>
          <a:bodyPr>
            <a:spAutoFit/>
          </a:bodyPr>
          <a:lstStyle/>
          <a:p>
            <a:pPr algn="ctr">
              <a:defRPr/>
            </a:pPr>
            <a:r>
              <a:rPr lang="en-US" sz="1200" dirty="0">
                <a:latin typeface="+mj-lt"/>
                <a:cs typeface="Arial" charset="0"/>
              </a:rPr>
              <a:t>Figure 4.21.2: Normal ATM Scenarios. </a:t>
            </a:r>
          </a:p>
          <a:p>
            <a:pPr>
              <a:defRPr/>
            </a:pPr>
            <a:r>
              <a:rPr lang="en-US" sz="1200" dirty="0">
                <a:latin typeface="+mj-lt"/>
                <a:cs typeface="Arial" charset="0"/>
              </a:rPr>
              <a:t>*Prepare one or more scenarios for each use case.</a:t>
            </a:r>
          </a:p>
        </p:txBody>
      </p:sp>
      <p:sp>
        <p:nvSpPr>
          <p:cNvPr id="98312" name="TextBox 12">
            <a:extLst>
              <a:ext uri="{FF2B5EF4-FFF2-40B4-BE49-F238E27FC236}">
                <a16:creationId xmlns:a16="http://schemas.microsoft.com/office/drawing/2014/main" id="{DEB82C13-C4FF-489A-A2E0-33787E59AC36}"/>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pic>
        <p:nvPicPr>
          <p:cNvPr id="98313" name="Picture 13" descr="4.21.2.JPG">
            <a:extLst>
              <a:ext uri="{FF2B5EF4-FFF2-40B4-BE49-F238E27FC236}">
                <a16:creationId xmlns:a16="http://schemas.microsoft.com/office/drawing/2014/main" id="{21F43E49-B49A-4AAD-A295-CB011AFE2D9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00063" y="2357438"/>
            <a:ext cx="777240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6301"/>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C:\Users\parul\Desktop\Digital Learning Content.png">
            <a:extLst>
              <a:ext uri="{FF2B5EF4-FFF2-40B4-BE49-F238E27FC236}">
                <a16:creationId xmlns:a16="http://schemas.microsoft.com/office/drawing/2014/main" id="{DD34B586-C309-4F15-816E-47FD98CCDEDB}"/>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9331" name="Picture 6" descr="C:\Users\parul\Desktop\Untitled-1.png">
            <a:extLst>
              <a:ext uri="{FF2B5EF4-FFF2-40B4-BE49-F238E27FC236}">
                <a16:creationId xmlns:a16="http://schemas.microsoft.com/office/drawing/2014/main" id="{DD2DE29F-7F0B-493E-945A-EE88F6110075}"/>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99332" name="Rectangle 7">
            <a:extLst>
              <a:ext uri="{FF2B5EF4-FFF2-40B4-BE49-F238E27FC236}">
                <a16:creationId xmlns:a16="http://schemas.microsoft.com/office/drawing/2014/main" id="{F29E2CA7-5B6D-4FCC-9DD2-995251270F38}"/>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99333" name="TextBox 6">
            <a:extLst>
              <a:ext uri="{FF2B5EF4-FFF2-40B4-BE49-F238E27FC236}">
                <a16:creationId xmlns:a16="http://schemas.microsoft.com/office/drawing/2014/main" id="{EE3D159B-3D84-4038-8ACB-1336EC6B5FAD}"/>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Interaction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1DF33538-999C-4F0F-90D0-59B700A10380}"/>
              </a:ext>
            </a:extLst>
          </p:cNvPr>
          <p:cNvSpPr>
            <a:spLocks noChangeArrowheads="1"/>
          </p:cNvSpPr>
          <p:nvPr>
            <p:custDataLst>
              <p:tags r:id="rId5"/>
            </p:custDataLst>
          </p:nvPr>
        </p:nvSpPr>
        <p:spPr bwMode="auto">
          <a:xfrm>
            <a:off x="249238" y="2439988"/>
            <a:ext cx="8645525" cy="4203700"/>
          </a:xfrm>
          <a:prstGeom prst="rect">
            <a:avLst/>
          </a:prstGeom>
          <a:noFill/>
          <a:ln w="9525" algn="ctr">
            <a:noFill/>
            <a:miter lim="800000"/>
            <a:headEnd/>
            <a:tailEnd/>
          </a:ln>
        </p:spPr>
        <p:txBody>
          <a:bodyPr/>
          <a:lstStyle/>
          <a:p>
            <a:pPr>
              <a:defRPr/>
            </a:pPr>
            <a:r>
              <a:rPr lang="en-US" sz="2000" b="1" dirty="0">
                <a:solidFill>
                  <a:srgbClr val="FF0000"/>
                </a:solidFill>
                <a:latin typeface="+mj-lt"/>
                <a:cs typeface="Arial" charset="0"/>
              </a:rPr>
              <a:t>ADDING VARIATION AND EXECPTION SCENERIO </a:t>
            </a:r>
          </a:p>
          <a:p>
            <a:pPr algn="just">
              <a:defRPr/>
            </a:pPr>
            <a:endParaRPr lang="en-US" sz="2000" dirty="0">
              <a:latin typeface="Arial" charset="0"/>
              <a:cs typeface="Arial" charset="0"/>
            </a:endParaRPr>
          </a:p>
          <a:p>
            <a:pPr algn="just">
              <a:buFont typeface="Arial" pitchFamily="34" charset="0"/>
              <a:buChar char="•"/>
              <a:defRPr/>
            </a:pPr>
            <a:r>
              <a:rPr lang="en-US" sz="2000" dirty="0">
                <a:latin typeface="+mj-lt"/>
                <a:cs typeface="Arial" charset="0"/>
              </a:rPr>
              <a:t>After preparing the typical scenarios, consider special cases</a:t>
            </a:r>
          </a:p>
          <a:p>
            <a:pPr algn="just">
              <a:buFont typeface="Arial" pitchFamily="34" charset="0"/>
              <a:buChar char="•"/>
              <a:defRPr/>
            </a:pPr>
            <a:r>
              <a:rPr lang="en-US" sz="2000" dirty="0">
                <a:latin typeface="+mj-lt"/>
                <a:cs typeface="Arial" charset="0"/>
              </a:rPr>
              <a:t>Such as omitted input, maximum and minimum values and repeated values</a:t>
            </a:r>
          </a:p>
          <a:p>
            <a:pPr algn="just">
              <a:buFont typeface="Arial" pitchFamily="34" charset="0"/>
              <a:buChar char="•"/>
              <a:defRPr/>
            </a:pPr>
            <a:r>
              <a:rPr lang="en-US" sz="2000" dirty="0">
                <a:latin typeface="+mj-lt"/>
                <a:cs typeface="Arial" charset="0"/>
              </a:rPr>
              <a:t>Then consider error cases, including invalid values and failure to respond</a:t>
            </a:r>
          </a:p>
          <a:p>
            <a:pPr lvl="1" algn="just">
              <a:buFont typeface="Arial" pitchFamily="34" charset="0"/>
              <a:buChar char="•"/>
              <a:defRPr/>
            </a:pPr>
            <a:r>
              <a:rPr lang="en-US" sz="2000" dirty="0">
                <a:latin typeface="+mj-lt"/>
                <a:cs typeface="Arial" charset="0"/>
              </a:rPr>
              <a:t>ATM Example:</a:t>
            </a:r>
          </a:p>
          <a:p>
            <a:pPr lvl="2" algn="just">
              <a:buFont typeface="Arial" pitchFamily="34" charset="0"/>
              <a:buChar char="•"/>
              <a:defRPr/>
            </a:pPr>
            <a:r>
              <a:rPr lang="en-US" sz="2000" dirty="0">
                <a:latin typeface="+mj-lt"/>
                <a:cs typeface="Arial" charset="0"/>
              </a:rPr>
              <a:t>ATM Can’t read the card</a:t>
            </a:r>
          </a:p>
          <a:p>
            <a:pPr lvl="2" algn="just">
              <a:buFont typeface="Arial" pitchFamily="34" charset="0"/>
              <a:buChar char="•"/>
              <a:defRPr/>
            </a:pPr>
            <a:r>
              <a:rPr lang="en-US" sz="2000" dirty="0">
                <a:latin typeface="+mj-lt"/>
                <a:cs typeface="Arial" charset="0"/>
              </a:rPr>
              <a:t>Card has expired</a:t>
            </a:r>
          </a:p>
          <a:p>
            <a:pPr lvl="2" algn="just">
              <a:buFont typeface="Arial" pitchFamily="34" charset="0"/>
              <a:buChar char="•"/>
              <a:defRPr/>
            </a:pPr>
            <a:r>
              <a:rPr lang="en-US" sz="2000" dirty="0">
                <a:latin typeface="+mj-lt"/>
                <a:cs typeface="Arial" charset="0"/>
              </a:rPr>
              <a:t>ATM times out</a:t>
            </a:r>
          </a:p>
          <a:p>
            <a:pPr lvl="2" algn="just">
              <a:buFont typeface="Arial" pitchFamily="34" charset="0"/>
              <a:buChar char="•"/>
              <a:defRPr/>
            </a:pPr>
            <a:r>
              <a:rPr lang="en-US" sz="2000" dirty="0">
                <a:latin typeface="+mj-lt"/>
                <a:cs typeface="Arial" charset="0"/>
              </a:rPr>
              <a:t>Amount is invalid</a:t>
            </a:r>
          </a:p>
          <a:p>
            <a:pPr lvl="2" algn="just">
              <a:buFont typeface="Arial" pitchFamily="34" charset="0"/>
              <a:buChar char="•"/>
              <a:defRPr/>
            </a:pPr>
            <a:r>
              <a:rPr lang="en-US" sz="2000" dirty="0">
                <a:latin typeface="+mj-lt"/>
                <a:cs typeface="Arial" charset="0"/>
              </a:rPr>
              <a:t>Machine is out of cash</a:t>
            </a:r>
          </a:p>
          <a:p>
            <a:pPr lvl="2" algn="just">
              <a:buFont typeface="Arial" pitchFamily="34" charset="0"/>
              <a:buChar char="•"/>
              <a:defRPr/>
            </a:pPr>
            <a:r>
              <a:rPr lang="en-US" sz="2000" dirty="0">
                <a:latin typeface="+mj-lt"/>
                <a:cs typeface="Arial" charset="0"/>
              </a:rPr>
              <a:t>Communication lines are down</a:t>
            </a:r>
          </a:p>
          <a:p>
            <a:pPr lvl="2" algn="just">
              <a:buFont typeface="Arial" pitchFamily="34" charset="0"/>
              <a:buChar char="•"/>
              <a:defRPr/>
            </a:pPr>
            <a:r>
              <a:rPr lang="en-US" sz="2000" dirty="0">
                <a:latin typeface="+mj-lt"/>
                <a:cs typeface="Arial" charset="0"/>
              </a:rPr>
              <a:t>Transaction is rejected because of suspicious pattern of card usage</a:t>
            </a:r>
          </a:p>
          <a:p>
            <a:pPr algn="just">
              <a:buFont typeface="Arial" pitchFamily="34" charset="0"/>
              <a:buChar char="•"/>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C:\Users\parul\Desktop\Digital Learning Content.png">
            <a:extLst>
              <a:ext uri="{FF2B5EF4-FFF2-40B4-BE49-F238E27FC236}">
                <a16:creationId xmlns:a16="http://schemas.microsoft.com/office/drawing/2014/main" id="{4CE1D83A-F626-4D72-984D-6244CD88B328}"/>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0355" name="Picture 6" descr="C:\Users\parul\Desktop\Untitled-1.png">
            <a:extLst>
              <a:ext uri="{FF2B5EF4-FFF2-40B4-BE49-F238E27FC236}">
                <a16:creationId xmlns:a16="http://schemas.microsoft.com/office/drawing/2014/main" id="{CFBFD5DC-C865-4D67-907C-73B328FD6EC3}"/>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00356" name="Rectangle 7">
            <a:extLst>
              <a:ext uri="{FF2B5EF4-FFF2-40B4-BE49-F238E27FC236}">
                <a16:creationId xmlns:a16="http://schemas.microsoft.com/office/drawing/2014/main" id="{AEED5CC5-906F-4785-A15F-77B15138150C}"/>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00357" name="TextBox 6">
            <a:extLst>
              <a:ext uri="{FF2B5EF4-FFF2-40B4-BE49-F238E27FC236}">
                <a16:creationId xmlns:a16="http://schemas.microsoft.com/office/drawing/2014/main" id="{49379E6A-343C-40D4-83E0-9C80C2BFB317}"/>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Interaction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3B56C1F4-A5CC-4383-B8FD-C9DFB199F0BA}"/>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defRPr/>
            </a:pPr>
            <a:r>
              <a:rPr lang="en-US" sz="2000" b="1" dirty="0">
                <a:solidFill>
                  <a:srgbClr val="FF0000"/>
                </a:solidFill>
                <a:latin typeface="+mj-lt"/>
                <a:cs typeface="Arial" charset="0"/>
              </a:rPr>
              <a:t>FINDING EXTERNAL EVENTS</a:t>
            </a:r>
          </a:p>
          <a:p>
            <a:pPr algn="just">
              <a:defRPr/>
            </a:pPr>
            <a:endParaRPr lang="en-US" sz="2000" dirty="0">
              <a:latin typeface="Arial" charset="0"/>
              <a:cs typeface="Arial" charset="0"/>
            </a:endParaRPr>
          </a:p>
          <a:p>
            <a:pPr algn="just">
              <a:buFont typeface="Arial" pitchFamily="34" charset="0"/>
              <a:buChar char="•"/>
              <a:defRPr/>
            </a:pPr>
            <a:r>
              <a:rPr lang="en-US" sz="2000" dirty="0">
                <a:latin typeface="+mj-lt"/>
                <a:cs typeface="Arial" charset="0"/>
              </a:rPr>
              <a:t>Examine the scenarios to find all external events</a:t>
            </a:r>
          </a:p>
          <a:p>
            <a:pPr algn="just">
              <a:buFont typeface="Arial" pitchFamily="34" charset="0"/>
              <a:buChar char="•"/>
              <a:defRPr/>
            </a:pPr>
            <a:r>
              <a:rPr lang="en-US" sz="2000" dirty="0">
                <a:latin typeface="+mj-lt"/>
                <a:cs typeface="Arial" charset="0"/>
              </a:rPr>
              <a:t>Include all inputs, decisions, interrupts and interactions to or from users or external devices</a:t>
            </a:r>
          </a:p>
          <a:p>
            <a:pPr algn="just">
              <a:buFont typeface="Arial" pitchFamily="34" charset="0"/>
              <a:buChar char="•"/>
              <a:defRPr/>
            </a:pPr>
            <a:r>
              <a:rPr lang="en-US" sz="2000" dirty="0">
                <a:latin typeface="+mj-lt"/>
                <a:cs typeface="Arial" charset="0"/>
              </a:rPr>
              <a:t>An event can trigger effects for a target object</a:t>
            </a:r>
          </a:p>
          <a:p>
            <a:pPr algn="just">
              <a:buFont typeface="Arial" pitchFamily="34" charset="0"/>
              <a:buChar char="•"/>
              <a:defRPr/>
            </a:pPr>
            <a:r>
              <a:rPr lang="en-US" sz="2000" dirty="0">
                <a:latin typeface="+mj-lt"/>
                <a:cs typeface="Arial" charset="0"/>
              </a:rPr>
              <a:t>Internal computation steps are not events, except for computations that interact with the external world</a:t>
            </a:r>
          </a:p>
          <a:p>
            <a:pPr algn="just">
              <a:buFont typeface="Arial" pitchFamily="34" charset="0"/>
              <a:buChar char="•"/>
              <a:defRPr/>
            </a:pPr>
            <a:r>
              <a:rPr lang="en-US" sz="2000" dirty="0">
                <a:latin typeface="+mj-lt"/>
                <a:cs typeface="Arial" charset="0"/>
              </a:rPr>
              <a:t>A transmittal to an object is an event</a:t>
            </a:r>
          </a:p>
          <a:p>
            <a:pPr algn="just">
              <a:buFont typeface="Arial" pitchFamily="34" charset="0"/>
              <a:buChar char="•"/>
              <a:defRPr/>
            </a:pPr>
            <a:r>
              <a:rPr lang="en-US" sz="2000" dirty="0">
                <a:latin typeface="+mj-lt"/>
                <a:cs typeface="Arial" charset="0"/>
              </a:rPr>
              <a:t>Group together under a same name events that have the same effect on flow of control</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descr="C:\Users\parul\Desktop\Digital Learning Content.png">
            <a:extLst>
              <a:ext uri="{FF2B5EF4-FFF2-40B4-BE49-F238E27FC236}">
                <a16:creationId xmlns:a16="http://schemas.microsoft.com/office/drawing/2014/main" id="{A6585ADD-4A6F-48B7-8D62-116E4BBA7C33}"/>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1379" name="Picture 6" descr="C:\Users\parul\Desktop\Untitled-1.png">
            <a:extLst>
              <a:ext uri="{FF2B5EF4-FFF2-40B4-BE49-F238E27FC236}">
                <a16:creationId xmlns:a16="http://schemas.microsoft.com/office/drawing/2014/main" id="{38A76D77-8132-42D4-9DC9-83167B9653D0}"/>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01380" name="Rectangle 7">
            <a:extLst>
              <a:ext uri="{FF2B5EF4-FFF2-40B4-BE49-F238E27FC236}">
                <a16:creationId xmlns:a16="http://schemas.microsoft.com/office/drawing/2014/main" id="{C2F87B3B-8094-48D7-9D12-5CD334E68CD2}"/>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01381" name="TextBox 6">
            <a:extLst>
              <a:ext uri="{FF2B5EF4-FFF2-40B4-BE49-F238E27FC236}">
                <a16:creationId xmlns:a16="http://schemas.microsoft.com/office/drawing/2014/main" id="{5B2697CF-A491-4387-AAFD-B39DFE5006AC}"/>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Interaction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9D58D844-C59D-4067-852B-E889FDCB119C}"/>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defRPr/>
            </a:pPr>
            <a:r>
              <a:rPr lang="en-US" sz="2000" b="1" dirty="0">
                <a:solidFill>
                  <a:srgbClr val="FF0000"/>
                </a:solidFill>
                <a:latin typeface="+mj-lt"/>
                <a:cs typeface="Arial" charset="0"/>
              </a:rPr>
              <a:t>PREPARING  SEQUENCE DIAGRAM FOR EACH SCENARIOS</a:t>
            </a:r>
          </a:p>
          <a:p>
            <a:pPr algn="just">
              <a:defRPr/>
            </a:pPr>
            <a:endParaRPr lang="en-US" sz="2000" dirty="0">
              <a:latin typeface="Arial" charset="0"/>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
        <p:nvSpPr>
          <p:cNvPr id="101383" name="TextBox 12">
            <a:extLst>
              <a:ext uri="{FF2B5EF4-FFF2-40B4-BE49-F238E27FC236}">
                <a16:creationId xmlns:a16="http://schemas.microsoft.com/office/drawing/2014/main" id="{C29DCD49-0311-4C26-982B-5C52352D4777}"/>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
        <p:nvSpPr>
          <p:cNvPr id="14" name="TextBox 13">
            <a:extLst>
              <a:ext uri="{FF2B5EF4-FFF2-40B4-BE49-F238E27FC236}">
                <a16:creationId xmlns:a16="http://schemas.microsoft.com/office/drawing/2014/main" id="{659EA490-7CF6-4F5B-AE33-AFA16D14AC6A}"/>
              </a:ext>
            </a:extLst>
          </p:cNvPr>
          <p:cNvSpPr txBox="1"/>
          <p:nvPr/>
        </p:nvSpPr>
        <p:spPr>
          <a:xfrm>
            <a:off x="2000250" y="5929313"/>
            <a:ext cx="4857750" cy="461962"/>
          </a:xfrm>
          <a:prstGeom prst="rect">
            <a:avLst/>
          </a:prstGeom>
          <a:noFill/>
        </p:spPr>
        <p:txBody>
          <a:bodyPr>
            <a:spAutoFit/>
          </a:bodyPr>
          <a:lstStyle/>
          <a:p>
            <a:pPr algn="just">
              <a:defRPr/>
            </a:pPr>
            <a:r>
              <a:rPr lang="en-US" sz="1200" dirty="0">
                <a:latin typeface="+mj-lt"/>
                <a:cs typeface="Arial" charset="0"/>
              </a:rPr>
              <a:t>Figure: 4.22  Sequence diagram for the process transaction scenario.</a:t>
            </a:r>
          </a:p>
          <a:p>
            <a:pPr algn="just">
              <a:defRPr/>
            </a:pPr>
            <a:r>
              <a:rPr lang="en-US" sz="1200" dirty="0">
                <a:latin typeface="+mj-lt"/>
                <a:cs typeface="Arial" charset="0"/>
              </a:rPr>
              <a:t>* A sequence diagram clearly shows the sender and receiver of each event</a:t>
            </a:r>
          </a:p>
        </p:txBody>
      </p:sp>
      <p:pic>
        <p:nvPicPr>
          <p:cNvPr id="101385" name="Picture 14" descr="4.22.JPG">
            <a:extLst>
              <a:ext uri="{FF2B5EF4-FFF2-40B4-BE49-F238E27FC236}">
                <a16:creationId xmlns:a16="http://schemas.microsoft.com/office/drawing/2014/main" id="{2A7A3D64-8FCA-4FF8-993A-EB67E16A3E50}"/>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00188" y="2857500"/>
            <a:ext cx="6048375"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6301"/>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C:\Users\parul\Desktop\Digital Learning Content.png">
            <a:extLst>
              <a:ext uri="{FF2B5EF4-FFF2-40B4-BE49-F238E27FC236}">
                <a16:creationId xmlns:a16="http://schemas.microsoft.com/office/drawing/2014/main" id="{46CDE128-4E14-4988-9DE1-75F8205DF9B1}"/>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2403" name="Picture 6" descr="C:\Users\parul\Desktop\Untitled-1.png">
            <a:extLst>
              <a:ext uri="{FF2B5EF4-FFF2-40B4-BE49-F238E27FC236}">
                <a16:creationId xmlns:a16="http://schemas.microsoft.com/office/drawing/2014/main" id="{F9A24469-65F4-423F-99B9-4EBD40BE7695}"/>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02404" name="Rectangle 7">
            <a:extLst>
              <a:ext uri="{FF2B5EF4-FFF2-40B4-BE49-F238E27FC236}">
                <a16:creationId xmlns:a16="http://schemas.microsoft.com/office/drawing/2014/main" id="{E2C244C8-7630-4D98-B614-330F3019AD5B}"/>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02405" name="TextBox 6">
            <a:extLst>
              <a:ext uri="{FF2B5EF4-FFF2-40B4-BE49-F238E27FC236}">
                <a16:creationId xmlns:a16="http://schemas.microsoft.com/office/drawing/2014/main" id="{DE205D2B-42E0-4852-B254-F8E8E324093F}"/>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Interaction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945694D1-FE40-49FA-A80D-6D8184FF8BC7}"/>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
        <p:nvSpPr>
          <p:cNvPr id="102407" name="TextBox 12">
            <a:extLst>
              <a:ext uri="{FF2B5EF4-FFF2-40B4-BE49-F238E27FC236}">
                <a16:creationId xmlns:a16="http://schemas.microsoft.com/office/drawing/2014/main" id="{C6D0921C-5B85-498A-B83E-5A44E4501087}"/>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
        <p:nvSpPr>
          <p:cNvPr id="12" name="TextBox 11">
            <a:extLst>
              <a:ext uri="{FF2B5EF4-FFF2-40B4-BE49-F238E27FC236}">
                <a16:creationId xmlns:a16="http://schemas.microsoft.com/office/drawing/2014/main" id="{997F4C25-5245-4922-9863-0D61430DAC79}"/>
              </a:ext>
            </a:extLst>
          </p:cNvPr>
          <p:cNvSpPr txBox="1"/>
          <p:nvPr/>
        </p:nvSpPr>
        <p:spPr>
          <a:xfrm>
            <a:off x="928688" y="6143625"/>
            <a:ext cx="6500812" cy="461963"/>
          </a:xfrm>
          <a:prstGeom prst="rect">
            <a:avLst/>
          </a:prstGeom>
          <a:noFill/>
        </p:spPr>
        <p:txBody>
          <a:bodyPr>
            <a:spAutoFit/>
          </a:bodyPr>
          <a:lstStyle/>
          <a:p>
            <a:pPr algn="ctr">
              <a:defRPr/>
            </a:pPr>
            <a:r>
              <a:rPr lang="en-US" sz="1200" dirty="0">
                <a:latin typeface="+mj-lt"/>
                <a:cs typeface="Arial" charset="0"/>
              </a:rPr>
              <a:t>Figure: 4.23 Events for the ATM case study.</a:t>
            </a:r>
          </a:p>
          <a:p>
            <a:pPr algn="just">
              <a:defRPr/>
            </a:pPr>
            <a:r>
              <a:rPr lang="en-US" sz="1200" dirty="0">
                <a:latin typeface="+mj-lt"/>
                <a:cs typeface="Arial" charset="0"/>
              </a:rPr>
              <a:t>* Tally the events in the scenario and note the classes that send and receive each event</a:t>
            </a:r>
          </a:p>
        </p:txBody>
      </p:sp>
      <p:pic>
        <p:nvPicPr>
          <p:cNvPr id="102409" name="Picture 12" descr="4.23.JPG">
            <a:extLst>
              <a:ext uri="{FF2B5EF4-FFF2-40B4-BE49-F238E27FC236}">
                <a16:creationId xmlns:a16="http://schemas.microsoft.com/office/drawing/2014/main" id="{6C0E89A1-FE31-41D3-8918-D26D4CB13C0F}"/>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428750" y="2357438"/>
            <a:ext cx="626745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6301"/>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descr="C:\Users\parul\Desktop\Digital Learning Content.png">
            <a:extLst>
              <a:ext uri="{FF2B5EF4-FFF2-40B4-BE49-F238E27FC236}">
                <a16:creationId xmlns:a16="http://schemas.microsoft.com/office/drawing/2014/main" id="{E78DCA11-DEDA-4E4B-B783-07A451821C4F}"/>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427" name="Picture 6" descr="C:\Users\parul\Desktop\Untitled-1.png">
            <a:extLst>
              <a:ext uri="{FF2B5EF4-FFF2-40B4-BE49-F238E27FC236}">
                <a16:creationId xmlns:a16="http://schemas.microsoft.com/office/drawing/2014/main" id="{FFDA5CA6-56EC-44C4-B20E-B998F1494B4A}"/>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03428" name="Rectangle 7">
            <a:extLst>
              <a:ext uri="{FF2B5EF4-FFF2-40B4-BE49-F238E27FC236}">
                <a16:creationId xmlns:a16="http://schemas.microsoft.com/office/drawing/2014/main" id="{10CA743E-9784-41DF-A084-665F5B3D68D2}"/>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03429" name="TextBox 6">
            <a:extLst>
              <a:ext uri="{FF2B5EF4-FFF2-40B4-BE49-F238E27FC236}">
                <a16:creationId xmlns:a16="http://schemas.microsoft.com/office/drawing/2014/main" id="{9224F570-FD2A-4DC3-9F85-3DA677F0C4E6}"/>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Interaction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9190E27D-8F60-4839-8D4D-509FD968F7AC}"/>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defRPr/>
            </a:pPr>
            <a:r>
              <a:rPr lang="en-US" sz="2000" b="1" dirty="0">
                <a:solidFill>
                  <a:srgbClr val="FF0000"/>
                </a:solidFill>
                <a:latin typeface="+mj-lt"/>
                <a:cs typeface="Arial" charset="0"/>
              </a:rPr>
              <a:t>PREPARING ACTIVITY DIAGRAMS FOR COMPLEX USE CASES</a:t>
            </a:r>
          </a:p>
          <a:p>
            <a:pPr algn="just">
              <a:defRPr/>
            </a:pPr>
            <a:endParaRPr lang="en-US" sz="2000" dirty="0">
              <a:latin typeface="Arial" charset="0"/>
              <a:cs typeface="Arial" charset="0"/>
            </a:endParaRPr>
          </a:p>
          <a:p>
            <a:pPr algn="just">
              <a:buFont typeface="Arial" pitchFamily="34" charset="0"/>
              <a:buChar char="•"/>
              <a:defRPr/>
            </a:pPr>
            <a:r>
              <a:rPr lang="en-US" sz="2000" dirty="0">
                <a:latin typeface="+mj-lt"/>
                <a:cs typeface="Arial" charset="0"/>
              </a:rPr>
              <a:t>Sequence diagrams capture dialog and interplay between the actors</a:t>
            </a:r>
          </a:p>
          <a:p>
            <a:pPr algn="just">
              <a:buFont typeface="Arial" pitchFamily="34" charset="0"/>
              <a:buChar char="•"/>
              <a:defRPr/>
            </a:pPr>
            <a:r>
              <a:rPr lang="en-US" sz="2000" dirty="0">
                <a:latin typeface="+mj-lt"/>
                <a:cs typeface="Arial" charset="0"/>
              </a:rPr>
              <a:t>They do not clearly shows the decisions and alternatives</a:t>
            </a:r>
          </a:p>
          <a:p>
            <a:pPr algn="just">
              <a:buFont typeface="Arial" pitchFamily="34" charset="0"/>
              <a:buChar char="•"/>
              <a:defRPr/>
            </a:pPr>
            <a:r>
              <a:rPr lang="en-US" sz="2000" dirty="0">
                <a:latin typeface="+mj-lt"/>
                <a:cs typeface="Arial" charset="0"/>
              </a:rPr>
              <a:t>Activity diagrams let you consolidate all this behavior by documenting forks and merges in the control flow</a:t>
            </a:r>
          </a:p>
          <a:p>
            <a:pPr algn="just">
              <a:buFont typeface="Arial" pitchFamily="34" charset="0"/>
              <a:buChar char="•"/>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descr="C:\Users\parul\Desktop\Digital Learning Content.png">
            <a:extLst>
              <a:ext uri="{FF2B5EF4-FFF2-40B4-BE49-F238E27FC236}">
                <a16:creationId xmlns:a16="http://schemas.microsoft.com/office/drawing/2014/main" id="{7201A278-E850-45D7-845B-A43A1F125AAA}"/>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4451" name="Picture 6" descr="C:\Users\parul\Desktop\Untitled-1.png">
            <a:extLst>
              <a:ext uri="{FF2B5EF4-FFF2-40B4-BE49-F238E27FC236}">
                <a16:creationId xmlns:a16="http://schemas.microsoft.com/office/drawing/2014/main" id="{E17B4653-4CB2-40F8-975F-2E9D68E80DA9}"/>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04452" name="Rectangle 7">
            <a:extLst>
              <a:ext uri="{FF2B5EF4-FFF2-40B4-BE49-F238E27FC236}">
                <a16:creationId xmlns:a16="http://schemas.microsoft.com/office/drawing/2014/main" id="{038245FB-D6B6-4332-9BBD-FE3558866DF9}"/>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04453" name="TextBox 6">
            <a:extLst>
              <a:ext uri="{FF2B5EF4-FFF2-40B4-BE49-F238E27FC236}">
                <a16:creationId xmlns:a16="http://schemas.microsoft.com/office/drawing/2014/main" id="{49BCE78B-96A5-4516-9554-779BEF1978C8}"/>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Interaction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42E5A900-CDCF-483D-837A-4EE8CA56916B}"/>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buFont typeface="Arial" pitchFamily="34" charset="0"/>
              <a:buChar char="•"/>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
        <p:nvSpPr>
          <p:cNvPr id="11" name="TextBox 10">
            <a:extLst>
              <a:ext uri="{FF2B5EF4-FFF2-40B4-BE49-F238E27FC236}">
                <a16:creationId xmlns:a16="http://schemas.microsoft.com/office/drawing/2014/main" id="{700C4099-6A4F-4546-AECC-02E84FC383E4}"/>
              </a:ext>
            </a:extLst>
          </p:cNvPr>
          <p:cNvSpPr txBox="1"/>
          <p:nvPr/>
        </p:nvSpPr>
        <p:spPr>
          <a:xfrm>
            <a:off x="214313" y="6072188"/>
            <a:ext cx="8643937" cy="461962"/>
          </a:xfrm>
          <a:prstGeom prst="rect">
            <a:avLst/>
          </a:prstGeom>
          <a:noFill/>
        </p:spPr>
        <p:txBody>
          <a:bodyPr>
            <a:spAutoFit/>
          </a:bodyPr>
          <a:lstStyle/>
          <a:p>
            <a:pPr algn="ctr">
              <a:defRPr/>
            </a:pPr>
            <a:r>
              <a:rPr lang="en-US" sz="1200" dirty="0">
                <a:latin typeface="+mj-lt"/>
                <a:cs typeface="Arial" charset="0"/>
              </a:rPr>
              <a:t>Figure 4.24  Activity diagram for card verification.</a:t>
            </a:r>
          </a:p>
          <a:p>
            <a:pPr>
              <a:defRPr/>
            </a:pPr>
            <a:r>
              <a:rPr lang="en-US" sz="1200" dirty="0">
                <a:latin typeface="+mj-lt"/>
                <a:cs typeface="Arial" charset="0"/>
              </a:rPr>
              <a:t>* You can use activity diagrams to document business logic, but do not use them as an excuse to begin premature implementation</a:t>
            </a:r>
            <a:endParaRPr lang="en-US" dirty="0">
              <a:latin typeface="Arial" charset="0"/>
              <a:cs typeface="Arial" charset="0"/>
            </a:endParaRPr>
          </a:p>
        </p:txBody>
      </p:sp>
      <p:pic>
        <p:nvPicPr>
          <p:cNvPr id="104456" name="Picture 11" descr="4.24.JPG">
            <a:extLst>
              <a:ext uri="{FF2B5EF4-FFF2-40B4-BE49-F238E27FC236}">
                <a16:creationId xmlns:a16="http://schemas.microsoft.com/office/drawing/2014/main" id="{308DB419-A06A-43B5-9D3D-0CA8A7CF56B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357313" y="2357438"/>
            <a:ext cx="6391275" cy="364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7" name="TextBox 12">
            <a:extLst>
              <a:ext uri="{FF2B5EF4-FFF2-40B4-BE49-F238E27FC236}">
                <a16:creationId xmlns:a16="http://schemas.microsoft.com/office/drawing/2014/main" id="{6DF7550B-7795-45C6-A7FD-F51678FA8F48}"/>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Tree>
  </p:cSld>
  <p:clrMapOvr>
    <a:masterClrMapping/>
  </p:clrMapOvr>
  <p:transition advTm="66301"/>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C:\Users\parul\Desktop\Digital Learning Content.png">
            <a:extLst>
              <a:ext uri="{FF2B5EF4-FFF2-40B4-BE49-F238E27FC236}">
                <a16:creationId xmlns:a16="http://schemas.microsoft.com/office/drawing/2014/main" id="{8C636446-600D-4551-AEC4-A64D3473F451}"/>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5475" name="Picture 6" descr="C:\Users\parul\Desktop\Untitled-1.png">
            <a:extLst>
              <a:ext uri="{FF2B5EF4-FFF2-40B4-BE49-F238E27FC236}">
                <a16:creationId xmlns:a16="http://schemas.microsoft.com/office/drawing/2014/main" id="{DF813866-A0CD-48F4-B7F5-200120DC9E99}"/>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05476" name="Rectangle 7">
            <a:extLst>
              <a:ext uri="{FF2B5EF4-FFF2-40B4-BE49-F238E27FC236}">
                <a16:creationId xmlns:a16="http://schemas.microsoft.com/office/drawing/2014/main" id="{CC0440F4-A845-4ABF-8FD1-30B1FC4D8001}"/>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05477" name="TextBox 6">
            <a:extLst>
              <a:ext uri="{FF2B5EF4-FFF2-40B4-BE49-F238E27FC236}">
                <a16:creationId xmlns:a16="http://schemas.microsoft.com/office/drawing/2014/main" id="{41369D81-D68F-414A-B289-4DDD60D8BBFA}"/>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Interaction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3DA5AB91-3D72-47F4-9857-A76221C3F132}"/>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defRPr/>
            </a:pPr>
            <a:r>
              <a:rPr lang="en-US" sz="2000" b="1" dirty="0">
                <a:solidFill>
                  <a:srgbClr val="FF0000"/>
                </a:solidFill>
                <a:latin typeface="+mj-lt"/>
                <a:cs typeface="Arial" charset="0"/>
              </a:rPr>
              <a:t>ORGANIZING  ACTORS AND USE CASES</a:t>
            </a:r>
          </a:p>
          <a:p>
            <a:pPr algn="just">
              <a:defRPr/>
            </a:pPr>
            <a:endParaRPr lang="en-US" sz="2000" dirty="0">
              <a:latin typeface="Arial" charset="0"/>
              <a:cs typeface="Arial" charset="0"/>
            </a:endParaRPr>
          </a:p>
          <a:p>
            <a:pPr algn="just">
              <a:buFont typeface="Arial" pitchFamily="34" charset="0"/>
              <a:buChar char="•"/>
              <a:defRPr/>
            </a:pPr>
            <a:r>
              <a:rPr lang="en-US" sz="2000" dirty="0">
                <a:latin typeface="+mj-lt"/>
                <a:cs typeface="Arial" charset="0"/>
              </a:rPr>
              <a:t>The next step is to organize use cases with relationships (include, extend and generalization)</a:t>
            </a:r>
          </a:p>
          <a:p>
            <a:pPr algn="just">
              <a:buFont typeface="Arial" pitchFamily="34" charset="0"/>
              <a:buChar char="•"/>
              <a:defRPr/>
            </a:pPr>
            <a:r>
              <a:rPr lang="en-US" sz="2000" dirty="0">
                <a:latin typeface="+mj-lt"/>
                <a:cs typeface="Arial" charset="0"/>
              </a:rPr>
              <a:t>This is especially helpful for large and complex systems</a:t>
            </a:r>
          </a:p>
          <a:p>
            <a:pPr algn="just">
              <a:buFont typeface="Arial" pitchFamily="34" charset="0"/>
              <a:buChar char="•"/>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parul\Desktop\Digital Learning Content.png">
            <a:extLst>
              <a:ext uri="{FF2B5EF4-FFF2-40B4-BE49-F238E27FC236}">
                <a16:creationId xmlns:a16="http://schemas.microsoft.com/office/drawing/2014/main" id="{D8D5E7A1-4A03-4AB0-9FC6-CA5E31887441}"/>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2531" name="Picture 6" descr="C:\Users\parul\Desktop\Untitled-1.png">
            <a:extLst>
              <a:ext uri="{FF2B5EF4-FFF2-40B4-BE49-F238E27FC236}">
                <a16:creationId xmlns:a16="http://schemas.microsoft.com/office/drawing/2014/main" id="{A53F128B-DAB4-43B5-A796-5676306BDB25}"/>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2532" name="Rectangle 7">
            <a:extLst>
              <a:ext uri="{FF2B5EF4-FFF2-40B4-BE49-F238E27FC236}">
                <a16:creationId xmlns:a16="http://schemas.microsoft.com/office/drawing/2014/main" id="{5DC14A9C-E029-45FE-A588-F60AD510BB01}"/>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22533" name="TextBox 6">
            <a:extLst>
              <a:ext uri="{FF2B5EF4-FFF2-40B4-BE49-F238E27FC236}">
                <a16:creationId xmlns:a16="http://schemas.microsoft.com/office/drawing/2014/main" id="{51018F33-CDA0-4EBE-A556-42DBB76B2D65}"/>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Waterfall Development</a:t>
            </a:r>
            <a:endParaRPr lang="en-IN" altLang="en-US" sz="3000" b="1">
              <a:solidFill>
                <a:schemeClr val="bg1"/>
              </a:solidFill>
              <a:cs typeface="Times New Roman" panose="02020603050405020304" pitchFamily="18" charset="0"/>
            </a:endParaRPr>
          </a:p>
          <a:p>
            <a:pPr>
              <a:spcBef>
                <a:spcPct val="0"/>
              </a:spcBef>
              <a:buFontTx/>
              <a:buNone/>
            </a:pP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5EE60AFA-CADE-420F-BF92-9217DC924ED4}"/>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buFont typeface="Arial" pitchFamily="34" charset="0"/>
              <a:buChar char="•"/>
              <a:defRPr/>
            </a:pPr>
            <a:r>
              <a:rPr lang="en-US" sz="2000" dirty="0">
                <a:latin typeface="+mj-lt"/>
                <a:cs typeface="Arial" charset="0"/>
              </a:rPr>
              <a:t>It is not a useful system until completion</a:t>
            </a:r>
          </a:p>
          <a:p>
            <a:pPr>
              <a:buFont typeface="Arial" pitchFamily="34" charset="0"/>
              <a:buChar char="•"/>
              <a:defRPr/>
            </a:pPr>
            <a:r>
              <a:rPr lang="en-US" sz="2000" dirty="0">
                <a:latin typeface="+mj-lt"/>
                <a:cs typeface="Arial" charset="0"/>
              </a:rPr>
              <a:t>This makes it difficult to assess progress and correct a project that has gone awry</a:t>
            </a:r>
          </a:p>
          <a:p>
            <a:pPr>
              <a:defRPr/>
            </a:pPr>
            <a:endParaRPr lang="en-US" sz="2000" dirty="0">
              <a:solidFill>
                <a:srgbClr val="FF0000"/>
              </a:solidFill>
              <a:latin typeface="+mj-lt"/>
              <a:cs typeface="Arial" charset="0"/>
            </a:endParaRPr>
          </a:p>
          <a:p>
            <a:pPr>
              <a:defRPr/>
            </a:pPr>
            <a:r>
              <a:rPr lang="en-US" sz="2000" b="1" dirty="0">
                <a:solidFill>
                  <a:srgbClr val="FF0000"/>
                </a:solidFill>
                <a:latin typeface="+mj-lt"/>
                <a:cs typeface="Arial" charset="0"/>
              </a:rPr>
              <a:t>Examples of Waterfall Model</a:t>
            </a:r>
          </a:p>
          <a:p>
            <a:pPr>
              <a:defRPr/>
            </a:pPr>
            <a:r>
              <a:rPr lang="en-US" sz="2000" dirty="0">
                <a:latin typeface="+mj-lt"/>
                <a:cs typeface="Arial" charset="0"/>
              </a:rPr>
              <a:t>In the olden days, Waterfall model was used to develop enterprise applications like Customer Relationship Management (CRM) systems, Human Resource Management Systems (HRMS), Supply Chain Management Systems, Inventory Management Systems, Point of Sales (POS) systems for Retail chains etc.</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C:\Users\parul\Desktop\Digital Learning Content.png">
            <a:extLst>
              <a:ext uri="{FF2B5EF4-FFF2-40B4-BE49-F238E27FC236}">
                <a16:creationId xmlns:a16="http://schemas.microsoft.com/office/drawing/2014/main" id="{E34D2145-459A-47D9-BF5A-49804D09A941}"/>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6499" name="Picture 6" descr="C:\Users\parul\Desktop\Untitled-1.png">
            <a:extLst>
              <a:ext uri="{FF2B5EF4-FFF2-40B4-BE49-F238E27FC236}">
                <a16:creationId xmlns:a16="http://schemas.microsoft.com/office/drawing/2014/main" id="{3A5D6BC3-C41C-47B1-A127-E7B1FD10DE3A}"/>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06500" name="Rectangle 7">
            <a:extLst>
              <a:ext uri="{FF2B5EF4-FFF2-40B4-BE49-F238E27FC236}">
                <a16:creationId xmlns:a16="http://schemas.microsoft.com/office/drawing/2014/main" id="{425BEA21-C3B5-4747-8636-DB4ED1254885}"/>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06501" name="TextBox 6">
            <a:extLst>
              <a:ext uri="{FF2B5EF4-FFF2-40B4-BE49-F238E27FC236}">
                <a16:creationId xmlns:a16="http://schemas.microsoft.com/office/drawing/2014/main" id="{CEFDFF2E-38D7-4A31-8866-C545407DA2DB}"/>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Interaction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5976B63D-FF9B-4FE4-BE41-936120B7F981}"/>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
        <p:nvSpPr>
          <p:cNvPr id="106503" name="TextBox 12">
            <a:extLst>
              <a:ext uri="{FF2B5EF4-FFF2-40B4-BE49-F238E27FC236}">
                <a16:creationId xmlns:a16="http://schemas.microsoft.com/office/drawing/2014/main" id="{70AF874F-D28D-4A4A-8464-5B186E573EC7}"/>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
        <p:nvSpPr>
          <p:cNvPr id="12" name="TextBox 11">
            <a:extLst>
              <a:ext uri="{FF2B5EF4-FFF2-40B4-BE49-F238E27FC236}">
                <a16:creationId xmlns:a16="http://schemas.microsoft.com/office/drawing/2014/main" id="{3E9A1746-BD1B-42F6-B9D0-98A04CFD03E8}"/>
              </a:ext>
            </a:extLst>
          </p:cNvPr>
          <p:cNvSpPr txBox="1"/>
          <p:nvPr/>
        </p:nvSpPr>
        <p:spPr>
          <a:xfrm>
            <a:off x="1714500" y="5929313"/>
            <a:ext cx="5643563" cy="461962"/>
          </a:xfrm>
          <a:prstGeom prst="rect">
            <a:avLst/>
          </a:prstGeom>
          <a:noFill/>
        </p:spPr>
        <p:txBody>
          <a:bodyPr>
            <a:spAutoFit/>
          </a:bodyPr>
          <a:lstStyle/>
          <a:p>
            <a:pPr algn="ctr">
              <a:defRPr/>
            </a:pPr>
            <a:r>
              <a:rPr lang="en-US" sz="1200" dirty="0">
                <a:latin typeface="+mj-lt"/>
                <a:cs typeface="Arial" charset="0"/>
              </a:rPr>
              <a:t>Figure: 4.25 Organizing use cases.</a:t>
            </a:r>
          </a:p>
          <a:p>
            <a:pPr algn="just">
              <a:defRPr/>
            </a:pPr>
            <a:r>
              <a:rPr lang="en-US" sz="1200" dirty="0">
                <a:latin typeface="+mj-lt"/>
                <a:cs typeface="Arial" charset="0"/>
              </a:rPr>
              <a:t>* Once the basic use cases are identified, you can organize them with relationships.</a:t>
            </a:r>
          </a:p>
        </p:txBody>
      </p:sp>
      <p:pic>
        <p:nvPicPr>
          <p:cNvPr id="106505" name="Picture 12" descr="4.25.JPG">
            <a:extLst>
              <a:ext uri="{FF2B5EF4-FFF2-40B4-BE49-F238E27FC236}">
                <a16:creationId xmlns:a16="http://schemas.microsoft.com/office/drawing/2014/main" id="{1A11AC35-9B45-45DD-930F-0B4B2CF5548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357313" y="2428875"/>
            <a:ext cx="6334125"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6301"/>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C:\Users\parul\Desktop\Digital Learning Content.png">
            <a:extLst>
              <a:ext uri="{FF2B5EF4-FFF2-40B4-BE49-F238E27FC236}">
                <a16:creationId xmlns:a16="http://schemas.microsoft.com/office/drawing/2014/main" id="{F1076DC2-A4BB-451F-B221-1FE154FF3D9F}"/>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7523" name="Picture 6" descr="C:\Users\parul\Desktop\Untitled-1.png">
            <a:extLst>
              <a:ext uri="{FF2B5EF4-FFF2-40B4-BE49-F238E27FC236}">
                <a16:creationId xmlns:a16="http://schemas.microsoft.com/office/drawing/2014/main" id="{323686DD-6BD7-40D1-BB12-36ED43ABACC9}"/>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07524" name="Rectangle 7">
            <a:extLst>
              <a:ext uri="{FF2B5EF4-FFF2-40B4-BE49-F238E27FC236}">
                <a16:creationId xmlns:a16="http://schemas.microsoft.com/office/drawing/2014/main" id="{3FE8F2AB-E46E-41EB-A441-AB340019C653}"/>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07525" name="TextBox 6">
            <a:extLst>
              <a:ext uri="{FF2B5EF4-FFF2-40B4-BE49-F238E27FC236}">
                <a16:creationId xmlns:a16="http://schemas.microsoft.com/office/drawing/2014/main" id="{6557E4A0-0156-44B5-B714-15B60E70AF48}"/>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Interaction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F41C6088-FBE2-45C5-A796-8D28F36E78AE}"/>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defRPr/>
            </a:pPr>
            <a:r>
              <a:rPr lang="en-US" sz="2000" b="1" dirty="0">
                <a:solidFill>
                  <a:srgbClr val="FF0000"/>
                </a:solidFill>
                <a:latin typeface="+mj-lt"/>
                <a:cs typeface="Arial" charset="0"/>
              </a:rPr>
              <a:t>CHECKING AGAINST THE  DOMAIN CLASS MODEL</a:t>
            </a:r>
          </a:p>
          <a:p>
            <a:pPr algn="just">
              <a:defRPr/>
            </a:pPr>
            <a:endParaRPr lang="en-US" sz="2000" dirty="0">
              <a:latin typeface="Arial" charset="0"/>
              <a:cs typeface="Arial" charset="0"/>
            </a:endParaRPr>
          </a:p>
          <a:p>
            <a:pPr algn="just">
              <a:buFont typeface="Arial" pitchFamily="34" charset="0"/>
              <a:buChar char="•"/>
              <a:defRPr/>
            </a:pPr>
            <a:r>
              <a:rPr lang="en-US" sz="2000" dirty="0">
                <a:latin typeface="+mj-lt"/>
                <a:cs typeface="Arial" charset="0"/>
              </a:rPr>
              <a:t>The application and domain models should be mostly consistent</a:t>
            </a:r>
          </a:p>
          <a:p>
            <a:pPr algn="just">
              <a:buFont typeface="Arial" pitchFamily="34" charset="0"/>
              <a:buChar char="•"/>
              <a:defRPr/>
            </a:pPr>
            <a:r>
              <a:rPr lang="en-US" sz="2000" dirty="0">
                <a:latin typeface="+mj-lt"/>
                <a:cs typeface="Arial" charset="0"/>
              </a:rPr>
              <a:t>The actors, use cases and scenarios are all based on classes and concepts from the domain model</a:t>
            </a:r>
          </a:p>
          <a:p>
            <a:pPr algn="just">
              <a:buFont typeface="Arial" pitchFamily="34" charset="0"/>
              <a:buChar char="•"/>
              <a:defRPr/>
            </a:pPr>
            <a:r>
              <a:rPr lang="en-US" sz="2000" dirty="0">
                <a:latin typeface="+mj-lt"/>
                <a:cs typeface="Arial" charset="0"/>
              </a:rPr>
              <a:t>Cross check the application and domain models to ensure that there are no inconsistencies</a:t>
            </a:r>
          </a:p>
          <a:p>
            <a:pPr algn="just">
              <a:buFont typeface="Arial" pitchFamily="34" charset="0"/>
              <a:buChar char="•"/>
              <a:defRPr/>
            </a:pPr>
            <a:r>
              <a:rPr lang="en-US" sz="2000" dirty="0">
                <a:latin typeface="+mj-lt"/>
                <a:cs typeface="Arial" charset="0"/>
              </a:rPr>
              <a:t>Examine the scenarios and make sure that domain model has all necessary data</a:t>
            </a:r>
          </a:p>
          <a:p>
            <a:pPr algn="just">
              <a:buFont typeface="Arial" pitchFamily="34" charset="0"/>
              <a:buChar char="•"/>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descr="C:\Users\parul\Desktop\Digital Learning Content.png">
            <a:extLst>
              <a:ext uri="{FF2B5EF4-FFF2-40B4-BE49-F238E27FC236}">
                <a16:creationId xmlns:a16="http://schemas.microsoft.com/office/drawing/2014/main" id="{FFB88AE1-56B9-437F-B400-595287346715}"/>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8547" name="Picture 6" descr="C:\Users\parul\Desktop\Untitled-1.png">
            <a:extLst>
              <a:ext uri="{FF2B5EF4-FFF2-40B4-BE49-F238E27FC236}">
                <a16:creationId xmlns:a16="http://schemas.microsoft.com/office/drawing/2014/main" id="{4487884E-FB71-44C0-9177-B3F96BD4509C}"/>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08548" name="Rectangle 7">
            <a:extLst>
              <a:ext uri="{FF2B5EF4-FFF2-40B4-BE49-F238E27FC236}">
                <a16:creationId xmlns:a16="http://schemas.microsoft.com/office/drawing/2014/main" id="{850178F3-CBA2-40B5-9054-F03846D40767}"/>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08549" name="TextBox 6">
            <a:extLst>
              <a:ext uri="{FF2B5EF4-FFF2-40B4-BE49-F238E27FC236}">
                <a16:creationId xmlns:a16="http://schemas.microsoft.com/office/drawing/2014/main" id="{6482A6DB-DBFF-4854-9227-2431FB3E4B0B}"/>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8633BEA6-5CA7-4EC0-AC35-8FC33D76F982}"/>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buFont typeface="Arial" pitchFamily="34" charset="0"/>
              <a:buChar char="•"/>
              <a:defRPr/>
            </a:pPr>
            <a:r>
              <a:rPr lang="en-US" sz="2000" dirty="0">
                <a:latin typeface="+mj-lt"/>
                <a:cs typeface="Arial" charset="0"/>
              </a:rPr>
              <a:t>Application classes define application itself, rather than real world objects that the application acts on</a:t>
            </a:r>
          </a:p>
          <a:p>
            <a:pPr algn="just">
              <a:buFont typeface="Arial" pitchFamily="34" charset="0"/>
              <a:buChar char="•"/>
              <a:defRPr/>
            </a:pPr>
            <a:r>
              <a:rPr lang="en-US" sz="2000" dirty="0">
                <a:latin typeface="+mj-lt"/>
                <a:cs typeface="Arial" charset="0"/>
              </a:rPr>
              <a:t>Most applications classes are computer-oriented and define the way that users perceive the application</a:t>
            </a:r>
          </a:p>
          <a:p>
            <a:pPr algn="just">
              <a:buFont typeface="Arial" pitchFamily="34" charset="0"/>
              <a:buChar char="•"/>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C:\Users\parul\Desktop\Digital Learning Content.png">
            <a:extLst>
              <a:ext uri="{FF2B5EF4-FFF2-40B4-BE49-F238E27FC236}">
                <a16:creationId xmlns:a16="http://schemas.microsoft.com/office/drawing/2014/main" id="{E6C73E99-7E26-45E1-A226-03E39D3B1314}"/>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9571" name="Picture 6" descr="C:\Users\parul\Desktop\Untitled-1.png">
            <a:extLst>
              <a:ext uri="{FF2B5EF4-FFF2-40B4-BE49-F238E27FC236}">
                <a16:creationId xmlns:a16="http://schemas.microsoft.com/office/drawing/2014/main" id="{C276EA4B-7C43-470C-987D-5388572867B5}"/>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09572" name="Rectangle 7">
            <a:extLst>
              <a:ext uri="{FF2B5EF4-FFF2-40B4-BE49-F238E27FC236}">
                <a16:creationId xmlns:a16="http://schemas.microsoft.com/office/drawing/2014/main" id="{56CF9B08-5635-463D-9575-CDE8068EC812}"/>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09573" name="TextBox 6">
            <a:extLst>
              <a:ext uri="{FF2B5EF4-FFF2-40B4-BE49-F238E27FC236}">
                <a16:creationId xmlns:a16="http://schemas.microsoft.com/office/drawing/2014/main" id="{F05EF3D8-B892-4411-8B38-D5DBADE12DA9}"/>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45CBCACC-7697-40DA-A1D1-E25A32740E6A}"/>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r>
              <a:rPr lang="en-US" sz="2000" b="1" dirty="0">
                <a:solidFill>
                  <a:srgbClr val="FF0000"/>
                </a:solidFill>
                <a:latin typeface="+mj-lt"/>
                <a:cs typeface="Arial" charset="0"/>
              </a:rPr>
              <a:t>STEPS TO CONSTRUCT APPLICATION CLASS MODEL</a:t>
            </a:r>
          </a:p>
          <a:p>
            <a:pPr lvl="1" algn="just">
              <a:buFont typeface="Arial" pitchFamily="34" charset="0"/>
              <a:buChar char="•"/>
              <a:defRPr/>
            </a:pPr>
            <a:r>
              <a:rPr lang="en-US" sz="2000" dirty="0">
                <a:latin typeface="+mj-lt"/>
                <a:cs typeface="Arial" charset="0"/>
              </a:rPr>
              <a:t>Specify user interfaces</a:t>
            </a:r>
          </a:p>
          <a:p>
            <a:pPr lvl="1" algn="just">
              <a:buFont typeface="Arial" pitchFamily="34" charset="0"/>
              <a:buChar char="•"/>
              <a:defRPr/>
            </a:pPr>
            <a:r>
              <a:rPr lang="en-US" sz="2000" dirty="0">
                <a:latin typeface="+mj-lt"/>
                <a:cs typeface="Arial" charset="0"/>
              </a:rPr>
              <a:t>Define boundary classes</a:t>
            </a:r>
          </a:p>
          <a:p>
            <a:pPr lvl="1" algn="just">
              <a:buFont typeface="Arial" pitchFamily="34" charset="0"/>
              <a:buChar char="•"/>
              <a:defRPr/>
            </a:pPr>
            <a:r>
              <a:rPr lang="en-US" sz="2000" dirty="0">
                <a:latin typeface="+mj-lt"/>
                <a:cs typeface="Arial" charset="0"/>
              </a:rPr>
              <a:t>Determine controllers</a:t>
            </a:r>
          </a:p>
          <a:p>
            <a:pPr lvl="1" algn="just">
              <a:buFont typeface="Arial" pitchFamily="34" charset="0"/>
              <a:buChar char="•"/>
              <a:defRPr/>
            </a:pPr>
            <a:r>
              <a:rPr lang="en-US" sz="2000" dirty="0">
                <a:latin typeface="+mj-lt"/>
                <a:cs typeface="Arial" charset="0"/>
              </a:rPr>
              <a:t>Check against the interaction model</a:t>
            </a:r>
          </a:p>
          <a:p>
            <a:pPr algn="just">
              <a:buFont typeface="Arial" pitchFamily="34" charset="0"/>
              <a:buChar char="•"/>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C:\Users\parul\Desktop\Digital Learning Content.png">
            <a:extLst>
              <a:ext uri="{FF2B5EF4-FFF2-40B4-BE49-F238E27FC236}">
                <a16:creationId xmlns:a16="http://schemas.microsoft.com/office/drawing/2014/main" id="{174EF350-6EAD-41E0-AE1A-A355037D6F05}"/>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0595" name="Picture 6" descr="C:\Users\parul\Desktop\Untitled-1.png">
            <a:extLst>
              <a:ext uri="{FF2B5EF4-FFF2-40B4-BE49-F238E27FC236}">
                <a16:creationId xmlns:a16="http://schemas.microsoft.com/office/drawing/2014/main" id="{0AF72BB7-CE9A-4068-9F3B-BBF5404E58C8}"/>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10596" name="Rectangle 7">
            <a:extLst>
              <a:ext uri="{FF2B5EF4-FFF2-40B4-BE49-F238E27FC236}">
                <a16:creationId xmlns:a16="http://schemas.microsoft.com/office/drawing/2014/main" id="{0424F778-72BD-464C-842A-AE20D7493B20}"/>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10597" name="TextBox 6">
            <a:extLst>
              <a:ext uri="{FF2B5EF4-FFF2-40B4-BE49-F238E27FC236}">
                <a16:creationId xmlns:a16="http://schemas.microsoft.com/office/drawing/2014/main" id="{433B8766-BFD8-482A-98CB-2613CF636728}"/>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13062A94-FCD3-4856-A168-CD5F19CEFCDA}"/>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defRPr/>
            </a:pPr>
            <a:r>
              <a:rPr lang="en-US" sz="2000" b="1" dirty="0">
                <a:solidFill>
                  <a:srgbClr val="FF0000"/>
                </a:solidFill>
                <a:latin typeface="+mj-lt"/>
                <a:cs typeface="Arial" charset="0"/>
              </a:rPr>
              <a:t>SPECIFYING USER INTERFACES</a:t>
            </a:r>
          </a:p>
          <a:p>
            <a:pPr algn="just">
              <a:defRPr/>
            </a:pPr>
            <a:endParaRPr lang="en-US" sz="2000" dirty="0">
              <a:latin typeface="Arial" charset="0"/>
              <a:cs typeface="Arial" charset="0"/>
            </a:endParaRPr>
          </a:p>
          <a:p>
            <a:pPr algn="just">
              <a:buFont typeface="Arial" pitchFamily="34" charset="0"/>
              <a:buChar char="•"/>
              <a:defRPr/>
            </a:pPr>
            <a:r>
              <a:rPr lang="en-US" sz="2000" dirty="0">
                <a:latin typeface="+mj-lt"/>
                <a:cs typeface="Arial" charset="0"/>
              </a:rPr>
              <a:t>Most interactions can be separated into two ways</a:t>
            </a:r>
          </a:p>
          <a:p>
            <a:pPr lvl="1" algn="just">
              <a:buFont typeface="Arial" pitchFamily="34" charset="0"/>
              <a:buChar char="•"/>
              <a:defRPr/>
            </a:pPr>
            <a:r>
              <a:rPr lang="en-US" sz="2000" dirty="0">
                <a:latin typeface="+mj-lt"/>
                <a:cs typeface="Arial" charset="0"/>
              </a:rPr>
              <a:t>Application logic</a:t>
            </a:r>
          </a:p>
          <a:p>
            <a:pPr lvl="1" algn="just">
              <a:buFont typeface="Arial" pitchFamily="34" charset="0"/>
              <a:buChar char="•"/>
              <a:defRPr/>
            </a:pPr>
            <a:r>
              <a:rPr lang="en-US" sz="2000" dirty="0">
                <a:latin typeface="+mj-lt"/>
                <a:cs typeface="Arial" charset="0"/>
              </a:rPr>
              <a:t>User interface</a:t>
            </a:r>
          </a:p>
          <a:p>
            <a:pPr algn="just">
              <a:buFont typeface="Arial" pitchFamily="34" charset="0"/>
              <a:buChar char="•"/>
              <a:defRPr/>
            </a:pPr>
            <a:r>
              <a:rPr lang="en-US" sz="2000" dirty="0">
                <a:latin typeface="+mj-lt"/>
                <a:cs typeface="Arial" charset="0"/>
              </a:rPr>
              <a:t>A user interface is an object or group of objects that provides the user of a system with coherent way to access its domain objects, commands and application options</a:t>
            </a:r>
          </a:p>
          <a:p>
            <a:pPr algn="just">
              <a:buFont typeface="Arial" pitchFamily="34" charset="0"/>
              <a:buChar char="•"/>
              <a:defRPr/>
            </a:pPr>
            <a:r>
              <a:rPr lang="en-US" sz="2000" dirty="0">
                <a:latin typeface="+mj-lt"/>
                <a:cs typeface="Arial" charset="0"/>
              </a:rPr>
              <a:t>During analysis the emphasis is on the information flow and control rather than presentation</a:t>
            </a: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C:\Users\parul\Desktop\Digital Learning Content.png">
            <a:extLst>
              <a:ext uri="{FF2B5EF4-FFF2-40B4-BE49-F238E27FC236}">
                <a16:creationId xmlns:a16="http://schemas.microsoft.com/office/drawing/2014/main" id="{5D6A3FFF-CC09-40BD-B606-008C594CB3C6}"/>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1619" name="Picture 6" descr="C:\Users\parul\Desktop\Untitled-1.png">
            <a:extLst>
              <a:ext uri="{FF2B5EF4-FFF2-40B4-BE49-F238E27FC236}">
                <a16:creationId xmlns:a16="http://schemas.microsoft.com/office/drawing/2014/main" id="{0AC8E594-AA39-4F3F-967E-69F55AFB5BA2}"/>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11620" name="Rectangle 7">
            <a:extLst>
              <a:ext uri="{FF2B5EF4-FFF2-40B4-BE49-F238E27FC236}">
                <a16:creationId xmlns:a16="http://schemas.microsoft.com/office/drawing/2014/main" id="{02D643E3-60D7-4649-A648-D1DCE2850042}"/>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11621" name="TextBox 6">
            <a:extLst>
              <a:ext uri="{FF2B5EF4-FFF2-40B4-BE49-F238E27FC236}">
                <a16:creationId xmlns:a16="http://schemas.microsoft.com/office/drawing/2014/main" id="{0081D160-3999-4C77-B87D-EEFC3283DBD4}"/>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F7961BA1-7454-47EC-A833-D6C988BC26E2}"/>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
        <p:nvSpPr>
          <p:cNvPr id="111623" name="TextBox 12">
            <a:extLst>
              <a:ext uri="{FF2B5EF4-FFF2-40B4-BE49-F238E27FC236}">
                <a16:creationId xmlns:a16="http://schemas.microsoft.com/office/drawing/2014/main" id="{5765FCE2-6137-44B4-85B6-61B6B06B96F1}"/>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
        <p:nvSpPr>
          <p:cNvPr id="12" name="TextBox 11">
            <a:extLst>
              <a:ext uri="{FF2B5EF4-FFF2-40B4-BE49-F238E27FC236}">
                <a16:creationId xmlns:a16="http://schemas.microsoft.com/office/drawing/2014/main" id="{FA83C13C-7076-49D9-93B5-A7AC6AFDE202}"/>
              </a:ext>
            </a:extLst>
          </p:cNvPr>
          <p:cNvSpPr txBox="1"/>
          <p:nvPr/>
        </p:nvSpPr>
        <p:spPr>
          <a:xfrm>
            <a:off x="1714500" y="5929313"/>
            <a:ext cx="5643563" cy="461962"/>
          </a:xfrm>
          <a:prstGeom prst="rect">
            <a:avLst/>
          </a:prstGeom>
          <a:noFill/>
        </p:spPr>
        <p:txBody>
          <a:bodyPr>
            <a:spAutoFit/>
          </a:bodyPr>
          <a:lstStyle/>
          <a:p>
            <a:pPr algn="ctr">
              <a:defRPr/>
            </a:pPr>
            <a:r>
              <a:rPr lang="en-US" sz="1200" dirty="0">
                <a:latin typeface="+mj-lt"/>
                <a:cs typeface="Arial" charset="0"/>
              </a:rPr>
              <a:t>Figure: 4.26 Format of an ATM interface.</a:t>
            </a:r>
          </a:p>
          <a:p>
            <a:pPr algn="just">
              <a:defRPr/>
            </a:pPr>
            <a:r>
              <a:rPr lang="en-US" sz="1200" dirty="0">
                <a:latin typeface="+mj-lt"/>
                <a:cs typeface="Arial" charset="0"/>
              </a:rPr>
              <a:t>* Sometimes a sample interface can help you visualize the operation of an application.</a:t>
            </a:r>
          </a:p>
        </p:txBody>
      </p:sp>
      <p:pic>
        <p:nvPicPr>
          <p:cNvPr id="111625" name="Picture 12" descr="4.26.JPG">
            <a:extLst>
              <a:ext uri="{FF2B5EF4-FFF2-40B4-BE49-F238E27FC236}">
                <a16:creationId xmlns:a16="http://schemas.microsoft.com/office/drawing/2014/main" id="{34D29323-BBE3-4BE6-99D9-20C35D22E43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143125" y="2571750"/>
            <a:ext cx="4867275"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6301"/>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C:\Users\parul\Desktop\Digital Learning Content.png">
            <a:extLst>
              <a:ext uri="{FF2B5EF4-FFF2-40B4-BE49-F238E27FC236}">
                <a16:creationId xmlns:a16="http://schemas.microsoft.com/office/drawing/2014/main" id="{E7CB0DE6-3DF4-44BF-83DF-24DC6E6F1345}"/>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2643" name="Picture 6" descr="C:\Users\parul\Desktop\Untitled-1.png">
            <a:extLst>
              <a:ext uri="{FF2B5EF4-FFF2-40B4-BE49-F238E27FC236}">
                <a16:creationId xmlns:a16="http://schemas.microsoft.com/office/drawing/2014/main" id="{390C180F-62A8-42F2-BADB-A8BB2B77347A}"/>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12644" name="Rectangle 7">
            <a:extLst>
              <a:ext uri="{FF2B5EF4-FFF2-40B4-BE49-F238E27FC236}">
                <a16:creationId xmlns:a16="http://schemas.microsoft.com/office/drawing/2014/main" id="{98ED0D20-3F47-41A9-9A9D-6BD7B3116B9C}"/>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12645" name="TextBox 6">
            <a:extLst>
              <a:ext uri="{FF2B5EF4-FFF2-40B4-BE49-F238E27FC236}">
                <a16:creationId xmlns:a16="http://schemas.microsoft.com/office/drawing/2014/main" id="{C4D01CAD-F61B-46F6-AD35-34365B2E2B1F}"/>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12B066DB-60DF-4185-8299-D6F768E27DD9}"/>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defRPr/>
            </a:pPr>
            <a:r>
              <a:rPr lang="en-US" sz="2000" b="1" dirty="0">
                <a:solidFill>
                  <a:srgbClr val="FF0000"/>
                </a:solidFill>
                <a:latin typeface="+mj-lt"/>
                <a:cs typeface="Arial" charset="0"/>
              </a:rPr>
              <a:t>DEFINING BOUNDARY CLASSES</a:t>
            </a:r>
          </a:p>
          <a:p>
            <a:pPr algn="just">
              <a:defRPr/>
            </a:pPr>
            <a:endParaRPr lang="en-US" sz="2000" dirty="0">
              <a:latin typeface="Arial" charset="0"/>
              <a:cs typeface="Arial" charset="0"/>
            </a:endParaRPr>
          </a:p>
          <a:p>
            <a:pPr algn="just">
              <a:buFont typeface="Arial" pitchFamily="34" charset="0"/>
              <a:buChar char="•"/>
              <a:defRPr/>
            </a:pPr>
            <a:r>
              <a:rPr lang="en-US" sz="2000" dirty="0">
                <a:latin typeface="+mj-lt"/>
                <a:cs typeface="Arial" charset="0"/>
              </a:rPr>
              <a:t>A system must be able to operate with and accept information from external sources</a:t>
            </a:r>
          </a:p>
          <a:p>
            <a:pPr algn="just">
              <a:buFont typeface="Arial" pitchFamily="34" charset="0"/>
              <a:buChar char="•"/>
              <a:defRPr/>
            </a:pPr>
            <a:r>
              <a:rPr lang="en-US" sz="2000" dirty="0">
                <a:latin typeface="+mj-lt"/>
                <a:cs typeface="Arial" charset="0"/>
              </a:rPr>
              <a:t>But it should have its internal structure dictated by them</a:t>
            </a:r>
          </a:p>
          <a:p>
            <a:pPr algn="just">
              <a:buFont typeface="Arial" pitchFamily="34" charset="0"/>
              <a:buChar char="•"/>
              <a:defRPr/>
            </a:pPr>
            <a:r>
              <a:rPr lang="en-US" sz="2000" dirty="0">
                <a:latin typeface="+mj-lt"/>
                <a:cs typeface="Arial" charset="0"/>
              </a:rPr>
              <a:t>A boundary class is a class that provides a staging area for communications between a system and an external source</a:t>
            </a:r>
          </a:p>
          <a:p>
            <a:pPr algn="just">
              <a:buFont typeface="Arial" pitchFamily="34" charset="0"/>
              <a:buChar char="•"/>
              <a:defRPr/>
            </a:pPr>
            <a:r>
              <a:rPr lang="en-US" sz="2000" dirty="0">
                <a:latin typeface="+mj-lt"/>
                <a:cs typeface="Arial" charset="0"/>
              </a:rPr>
              <a:t>A boundary class understands the format of one or more external sources and converts information for transmission to and from the internal system</a:t>
            </a:r>
          </a:p>
          <a:p>
            <a:pPr algn="just">
              <a:buFont typeface="Arial" pitchFamily="34" charset="0"/>
              <a:buChar char="•"/>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C:\Users\parul\Desktop\Digital Learning Content.png">
            <a:extLst>
              <a:ext uri="{FF2B5EF4-FFF2-40B4-BE49-F238E27FC236}">
                <a16:creationId xmlns:a16="http://schemas.microsoft.com/office/drawing/2014/main" id="{FA98E7C4-CAB7-4E84-AAF8-B6E717E7D7E4}"/>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3667" name="Picture 6" descr="C:\Users\parul\Desktop\Untitled-1.png">
            <a:extLst>
              <a:ext uri="{FF2B5EF4-FFF2-40B4-BE49-F238E27FC236}">
                <a16:creationId xmlns:a16="http://schemas.microsoft.com/office/drawing/2014/main" id="{8295F6B1-5216-4E0D-94A6-FF6FCFE4FA59}"/>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13668" name="Rectangle 7">
            <a:extLst>
              <a:ext uri="{FF2B5EF4-FFF2-40B4-BE49-F238E27FC236}">
                <a16:creationId xmlns:a16="http://schemas.microsoft.com/office/drawing/2014/main" id="{B5564983-4940-4C88-9A07-37B966874BA5}"/>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13669" name="TextBox 6">
            <a:extLst>
              <a:ext uri="{FF2B5EF4-FFF2-40B4-BE49-F238E27FC236}">
                <a16:creationId xmlns:a16="http://schemas.microsoft.com/office/drawing/2014/main" id="{46C2DDE7-406A-4FB1-A41A-7C54C4E7BBDD}"/>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8AB7962F-8DE8-4D34-B082-EA08CDA025CC}"/>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defRPr/>
            </a:pPr>
            <a:r>
              <a:rPr lang="en-US" sz="2000" b="1" dirty="0">
                <a:solidFill>
                  <a:srgbClr val="FF0000"/>
                </a:solidFill>
                <a:latin typeface="+mj-lt"/>
                <a:cs typeface="Arial" charset="0"/>
              </a:rPr>
              <a:t>DETERMINING CONTROLLERS</a:t>
            </a:r>
          </a:p>
          <a:p>
            <a:pPr algn="just">
              <a:defRPr/>
            </a:pPr>
            <a:endParaRPr lang="en-US" sz="2000" dirty="0">
              <a:latin typeface="Arial" charset="0"/>
              <a:cs typeface="Arial" charset="0"/>
            </a:endParaRPr>
          </a:p>
          <a:p>
            <a:pPr algn="just">
              <a:buFont typeface="Arial" pitchFamily="34" charset="0"/>
              <a:buChar char="•"/>
              <a:defRPr/>
            </a:pPr>
            <a:r>
              <a:rPr lang="en-US" sz="2000" dirty="0">
                <a:latin typeface="+mj-lt"/>
                <a:cs typeface="Arial" charset="0"/>
              </a:rPr>
              <a:t>A controller is an active object that manages control within an application</a:t>
            </a:r>
          </a:p>
          <a:p>
            <a:pPr algn="just">
              <a:buFont typeface="Arial" pitchFamily="34" charset="0"/>
              <a:buChar char="•"/>
              <a:defRPr/>
            </a:pPr>
            <a:r>
              <a:rPr lang="en-US" sz="2000" dirty="0">
                <a:latin typeface="+mj-lt"/>
                <a:cs typeface="Arial" charset="0"/>
              </a:rPr>
              <a:t>It receives signals from the outside world or from objects within the system, reacts to them, invokes operations and send signals to the outside world</a:t>
            </a:r>
          </a:p>
          <a:p>
            <a:pPr algn="just">
              <a:buFont typeface="Arial" pitchFamily="34" charset="0"/>
              <a:buChar char="•"/>
              <a:defRPr/>
            </a:pPr>
            <a:r>
              <a:rPr lang="en-US" sz="2000" dirty="0">
                <a:latin typeface="+mj-lt"/>
                <a:cs typeface="Arial" charset="0"/>
              </a:rPr>
              <a:t>Most of the work in designing a controller is in modeling its state diagram</a:t>
            </a:r>
          </a:p>
          <a:p>
            <a:pPr algn="just">
              <a:buFont typeface="Arial" pitchFamily="34" charset="0"/>
              <a:buChar char="•"/>
              <a:defRPr/>
            </a:pPr>
            <a:r>
              <a:rPr lang="en-US" sz="2000" dirty="0">
                <a:latin typeface="+mj-lt"/>
                <a:cs typeface="Arial" charset="0"/>
              </a:rPr>
              <a:t>In application class model, you should capture the existence of the controller in a system, the control information that each one maintains, the associations from the controllers to the other objects</a:t>
            </a:r>
          </a:p>
          <a:p>
            <a:pPr algn="just">
              <a:buFont typeface="Arial" pitchFamily="34" charset="0"/>
              <a:buChar char="•"/>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C:\Users\parul\Desktop\Digital Learning Content.png">
            <a:extLst>
              <a:ext uri="{FF2B5EF4-FFF2-40B4-BE49-F238E27FC236}">
                <a16:creationId xmlns:a16="http://schemas.microsoft.com/office/drawing/2014/main" id="{485A13AF-D3DA-4300-B99B-D7EEFDFE6C74}"/>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4691" name="Picture 6" descr="C:\Users\parul\Desktop\Untitled-1.png">
            <a:extLst>
              <a:ext uri="{FF2B5EF4-FFF2-40B4-BE49-F238E27FC236}">
                <a16:creationId xmlns:a16="http://schemas.microsoft.com/office/drawing/2014/main" id="{6125ED62-A2F0-4C8B-B373-8E1BCF06CF1A}"/>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14692" name="Rectangle 7">
            <a:extLst>
              <a:ext uri="{FF2B5EF4-FFF2-40B4-BE49-F238E27FC236}">
                <a16:creationId xmlns:a16="http://schemas.microsoft.com/office/drawing/2014/main" id="{29E89479-2357-485A-8A7C-0E29D7F2B322}"/>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14693" name="TextBox 6">
            <a:extLst>
              <a:ext uri="{FF2B5EF4-FFF2-40B4-BE49-F238E27FC236}">
                <a16:creationId xmlns:a16="http://schemas.microsoft.com/office/drawing/2014/main" id="{8389FF50-857B-4754-8CD8-4DC47ED21E93}"/>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F8879578-183F-4D03-8F26-5E73A30AB79E}"/>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defRPr/>
            </a:pPr>
            <a:r>
              <a:rPr lang="en-US" sz="2000" b="1" dirty="0">
                <a:solidFill>
                  <a:srgbClr val="FF0000"/>
                </a:solidFill>
                <a:latin typeface="+mj-lt"/>
                <a:cs typeface="Arial" charset="0"/>
              </a:rPr>
              <a:t>CHECKING AGAINST THE INTERACTION MODEL</a:t>
            </a:r>
          </a:p>
          <a:p>
            <a:pPr algn="just">
              <a:defRPr/>
            </a:pPr>
            <a:endParaRPr lang="en-US" sz="2000" dirty="0">
              <a:latin typeface="Arial" charset="0"/>
              <a:cs typeface="Arial" charset="0"/>
            </a:endParaRPr>
          </a:p>
          <a:p>
            <a:pPr>
              <a:buFont typeface="Arial" pitchFamily="34" charset="0"/>
              <a:buChar char="•"/>
              <a:defRPr/>
            </a:pPr>
            <a:r>
              <a:rPr lang="en-US" sz="2000" dirty="0">
                <a:latin typeface="+mj-lt"/>
                <a:cs typeface="Arial" charset="0"/>
              </a:rPr>
              <a:t>As you build the application class model, go over the use cases and think about how they would work</a:t>
            </a:r>
          </a:p>
          <a:p>
            <a:pPr algn="just">
              <a:buFont typeface="Arial" pitchFamily="34" charset="0"/>
              <a:buChar char="•"/>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Tree>
  </p:cSld>
  <p:clrMapOvr>
    <a:masterClrMapping/>
  </p:clrMapOvr>
  <p:transition advTm="66301"/>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C:\Users\parul\Desktop\Digital Learning Content.png">
            <a:extLst>
              <a:ext uri="{FF2B5EF4-FFF2-40B4-BE49-F238E27FC236}">
                <a16:creationId xmlns:a16="http://schemas.microsoft.com/office/drawing/2014/main" id="{328E0FC6-B9EA-4D70-984F-5E3E70CF6718}"/>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5715" name="Picture 6" descr="C:\Users\parul\Desktop\Untitled-1.png">
            <a:extLst>
              <a:ext uri="{FF2B5EF4-FFF2-40B4-BE49-F238E27FC236}">
                <a16:creationId xmlns:a16="http://schemas.microsoft.com/office/drawing/2014/main" id="{6A95672D-D3E5-440E-850E-68BC854EBEB7}"/>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15716" name="Rectangle 7">
            <a:extLst>
              <a:ext uri="{FF2B5EF4-FFF2-40B4-BE49-F238E27FC236}">
                <a16:creationId xmlns:a16="http://schemas.microsoft.com/office/drawing/2014/main" id="{06FE19A0-43C5-47F6-9AD0-F6BA78BF16BA}"/>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15717" name="TextBox 6">
            <a:extLst>
              <a:ext uri="{FF2B5EF4-FFF2-40B4-BE49-F238E27FC236}">
                <a16:creationId xmlns:a16="http://schemas.microsoft.com/office/drawing/2014/main" id="{3DAFA27E-305F-460F-A3E6-EC4071CC4BF3}"/>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 Class Model</a:t>
            </a:r>
            <a:endParaRPr lang="en-IN" altLang="en-US" sz="3000" b="1">
              <a:solidFill>
                <a:schemeClr val="bg1"/>
              </a:solidFill>
              <a:cs typeface="Times New Roman" panose="02020603050405020304" pitchFamily="18" charset="0"/>
            </a:endParaRPr>
          </a:p>
        </p:txBody>
      </p:sp>
      <p:sp>
        <p:nvSpPr>
          <p:cNvPr id="16390" name="TextBox 10">
            <a:extLst>
              <a:ext uri="{FF2B5EF4-FFF2-40B4-BE49-F238E27FC236}">
                <a16:creationId xmlns:a16="http://schemas.microsoft.com/office/drawing/2014/main" id="{80344C78-28DD-44A6-A95A-ECCF479F1DD9}"/>
              </a:ext>
            </a:extLst>
          </p:cNvPr>
          <p:cNvSpPr>
            <a:spLocks noChangeArrowheads="1"/>
          </p:cNvSpPr>
          <p:nvPr>
            <p:custDataLst>
              <p:tags r:id="rId5"/>
            </p:custDataLst>
          </p:nvPr>
        </p:nvSpPr>
        <p:spPr bwMode="auto">
          <a:xfrm>
            <a:off x="249238" y="2439988"/>
            <a:ext cx="8645525" cy="3703637"/>
          </a:xfrm>
          <a:prstGeom prst="rect">
            <a:avLst/>
          </a:prstGeom>
          <a:noFill/>
          <a:ln w="9525" algn="ctr">
            <a:noFill/>
            <a:miter lim="800000"/>
            <a:headEnd/>
            <a:tailEnd/>
          </a:ln>
        </p:spPr>
        <p:txBody>
          <a:bodyPr/>
          <a:lstStyle/>
          <a:p>
            <a:pPr algn="just">
              <a:defRPr/>
            </a:pPr>
            <a:endParaRPr lang="en-US" sz="2000" dirty="0">
              <a:latin typeface="+mj-lt"/>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a:p>
            <a:pPr algn="just">
              <a:defRPr/>
            </a:pPr>
            <a:endParaRPr lang="en-US" altLang="en-US" sz="2000" b="1" dirty="0">
              <a:solidFill>
                <a:srgbClr val="FF0000"/>
              </a:solidFill>
              <a:latin typeface="Calibri"/>
              <a:cs typeface="Arial" charset="0"/>
            </a:endParaRPr>
          </a:p>
        </p:txBody>
      </p:sp>
      <p:sp>
        <p:nvSpPr>
          <p:cNvPr id="11" name="TextBox 10">
            <a:extLst>
              <a:ext uri="{FF2B5EF4-FFF2-40B4-BE49-F238E27FC236}">
                <a16:creationId xmlns:a16="http://schemas.microsoft.com/office/drawing/2014/main" id="{9B856A0A-33A5-45D3-ABB0-5E23ECF9DE75}"/>
              </a:ext>
            </a:extLst>
          </p:cNvPr>
          <p:cNvSpPr txBox="1"/>
          <p:nvPr/>
        </p:nvSpPr>
        <p:spPr>
          <a:xfrm>
            <a:off x="1643063" y="6143625"/>
            <a:ext cx="5643562" cy="461963"/>
          </a:xfrm>
          <a:prstGeom prst="rect">
            <a:avLst/>
          </a:prstGeom>
          <a:noFill/>
        </p:spPr>
        <p:txBody>
          <a:bodyPr>
            <a:spAutoFit/>
          </a:bodyPr>
          <a:lstStyle/>
          <a:p>
            <a:pPr algn="ctr">
              <a:defRPr/>
            </a:pPr>
            <a:r>
              <a:rPr lang="en-US" sz="1200" dirty="0">
                <a:latin typeface="+mj-lt"/>
                <a:cs typeface="Arial" charset="0"/>
              </a:rPr>
              <a:t>Figure: 4.27  ATM application class model.</a:t>
            </a:r>
          </a:p>
          <a:p>
            <a:pPr algn="just">
              <a:defRPr/>
            </a:pPr>
            <a:r>
              <a:rPr lang="en-US" sz="1200" dirty="0">
                <a:latin typeface="+mj-lt"/>
                <a:cs typeface="Arial" charset="0"/>
              </a:rPr>
              <a:t>* Application classes augment the domain classes and are necessary for development</a:t>
            </a:r>
          </a:p>
        </p:txBody>
      </p:sp>
      <p:pic>
        <p:nvPicPr>
          <p:cNvPr id="115720" name="Picture 11" descr="4.27.JPG">
            <a:extLst>
              <a:ext uri="{FF2B5EF4-FFF2-40B4-BE49-F238E27FC236}">
                <a16:creationId xmlns:a16="http://schemas.microsoft.com/office/drawing/2014/main" id="{94E021AA-9DF5-43D9-B918-90782286829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00188" y="2357438"/>
            <a:ext cx="59055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21" name="TextBox 12">
            <a:extLst>
              <a:ext uri="{FF2B5EF4-FFF2-40B4-BE49-F238E27FC236}">
                <a16:creationId xmlns:a16="http://schemas.microsoft.com/office/drawing/2014/main" id="{151A73DB-F027-44DE-8470-FE74EDA4D49A}"/>
              </a:ext>
            </a:extLst>
          </p:cNvPr>
          <p:cNvSpPr>
            <a:spLocks noChangeArrowheads="1"/>
          </p:cNvSpPr>
          <p:nvPr>
            <p:custDataLst>
              <p:tags r:id="rId6"/>
            </p:custDataLst>
          </p:nvPr>
        </p:nvSpPr>
        <p:spPr bwMode="auto">
          <a:xfrm>
            <a:off x="5357813" y="6500813"/>
            <a:ext cx="27146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Book: OOMD with UML by Blaha/Rumbaugh</a:t>
            </a:r>
            <a:endParaRPr lang="en-US" altLang="en-US" sz="800"/>
          </a:p>
        </p:txBody>
      </p:sp>
    </p:spTree>
  </p:cSld>
  <p:clrMapOvr>
    <a:masterClrMapping/>
  </p:clrMapOvr>
  <p:transition advTm="66301"/>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0.03.14"/>
  <p:tag name="AS_TITLE" val="Aspose.Slides for .NET 2.0"/>
  <p:tag name="AS_VERSION" val="20.3"/>
</p:tagLst>
</file>

<file path=ppt/tags/tag10.xml><?xml version="1.0" encoding="utf-8"?>
<p:tagLst xmlns:a="http://schemas.openxmlformats.org/drawingml/2006/main" xmlns:r="http://schemas.openxmlformats.org/officeDocument/2006/relationships" xmlns:p="http://schemas.openxmlformats.org/presentationml/2006/main">
  <p:tag name="AS_UNIQUEID" val="45"/>
</p:tagLst>
</file>

<file path=ppt/tags/tag100.xml><?xml version="1.0" encoding="utf-8"?>
<p:tagLst xmlns:a="http://schemas.openxmlformats.org/drawingml/2006/main" xmlns:r="http://schemas.openxmlformats.org/officeDocument/2006/relationships" xmlns:p="http://schemas.openxmlformats.org/presentationml/2006/main">
  <p:tag name="AS_UNIQUEID" val="61"/>
</p:tagLst>
</file>

<file path=ppt/tags/tag101.xml><?xml version="1.0" encoding="utf-8"?>
<p:tagLst xmlns:a="http://schemas.openxmlformats.org/drawingml/2006/main" xmlns:r="http://schemas.openxmlformats.org/officeDocument/2006/relationships" xmlns:p="http://schemas.openxmlformats.org/presentationml/2006/main">
  <p:tag name="AS_UNIQUEID" val="62"/>
</p:tagLst>
</file>

<file path=ppt/tags/tag102.xml><?xml version="1.0" encoding="utf-8"?>
<p:tagLst xmlns:a="http://schemas.openxmlformats.org/drawingml/2006/main" xmlns:r="http://schemas.openxmlformats.org/officeDocument/2006/relationships" xmlns:p="http://schemas.openxmlformats.org/presentationml/2006/main">
  <p:tag name="AS_UNIQUEID" val="63"/>
</p:tagLst>
</file>

<file path=ppt/tags/tag103.xml><?xml version="1.0" encoding="utf-8"?>
<p:tagLst xmlns:a="http://schemas.openxmlformats.org/drawingml/2006/main" xmlns:r="http://schemas.openxmlformats.org/officeDocument/2006/relationships" xmlns:p="http://schemas.openxmlformats.org/presentationml/2006/main">
  <p:tag name="AS_UNIQUEID" val="59"/>
</p:tagLst>
</file>

<file path=ppt/tags/tag104.xml><?xml version="1.0" encoding="utf-8"?>
<p:tagLst xmlns:a="http://schemas.openxmlformats.org/drawingml/2006/main" xmlns:r="http://schemas.openxmlformats.org/officeDocument/2006/relationships" xmlns:p="http://schemas.openxmlformats.org/presentationml/2006/main">
  <p:tag name="AS_UNIQUEID" val="60"/>
</p:tagLst>
</file>

<file path=ppt/tags/tag105.xml><?xml version="1.0" encoding="utf-8"?>
<p:tagLst xmlns:a="http://schemas.openxmlformats.org/drawingml/2006/main" xmlns:r="http://schemas.openxmlformats.org/officeDocument/2006/relationships" xmlns:p="http://schemas.openxmlformats.org/presentationml/2006/main">
  <p:tag name="AS_UNIQUEID" val="61"/>
</p:tagLst>
</file>

<file path=ppt/tags/tag106.xml><?xml version="1.0" encoding="utf-8"?>
<p:tagLst xmlns:a="http://schemas.openxmlformats.org/drawingml/2006/main" xmlns:r="http://schemas.openxmlformats.org/officeDocument/2006/relationships" xmlns:p="http://schemas.openxmlformats.org/presentationml/2006/main">
  <p:tag name="AS_UNIQUEID" val="62"/>
</p:tagLst>
</file>

<file path=ppt/tags/tag107.xml><?xml version="1.0" encoding="utf-8"?>
<p:tagLst xmlns:a="http://schemas.openxmlformats.org/drawingml/2006/main" xmlns:r="http://schemas.openxmlformats.org/officeDocument/2006/relationships" xmlns:p="http://schemas.openxmlformats.org/presentationml/2006/main">
  <p:tag name="AS_UNIQUEID" val="63"/>
</p:tagLst>
</file>

<file path=ppt/tags/tag108.xml><?xml version="1.0" encoding="utf-8"?>
<p:tagLst xmlns:a="http://schemas.openxmlformats.org/drawingml/2006/main" xmlns:r="http://schemas.openxmlformats.org/officeDocument/2006/relationships" xmlns:p="http://schemas.openxmlformats.org/presentationml/2006/main">
  <p:tag name="AS_UNIQUEID" val="59"/>
</p:tagLst>
</file>

<file path=ppt/tags/tag109.xml><?xml version="1.0" encoding="utf-8"?>
<p:tagLst xmlns:a="http://schemas.openxmlformats.org/drawingml/2006/main" xmlns:r="http://schemas.openxmlformats.org/officeDocument/2006/relationships" xmlns:p="http://schemas.openxmlformats.org/presentationml/2006/main">
  <p:tag name="AS_UNIQUEID" val="60"/>
</p:tagLst>
</file>

<file path=ppt/tags/tag11.xml><?xml version="1.0" encoding="utf-8"?>
<p:tagLst xmlns:a="http://schemas.openxmlformats.org/drawingml/2006/main" xmlns:r="http://schemas.openxmlformats.org/officeDocument/2006/relationships" xmlns:p="http://schemas.openxmlformats.org/presentationml/2006/main">
  <p:tag name="AS_UNIQUEID" val="46"/>
</p:tagLst>
</file>

<file path=ppt/tags/tag110.xml><?xml version="1.0" encoding="utf-8"?>
<p:tagLst xmlns:a="http://schemas.openxmlformats.org/drawingml/2006/main" xmlns:r="http://schemas.openxmlformats.org/officeDocument/2006/relationships" xmlns:p="http://schemas.openxmlformats.org/presentationml/2006/main">
  <p:tag name="AS_UNIQUEID" val="61"/>
</p:tagLst>
</file>

<file path=ppt/tags/tag111.xml><?xml version="1.0" encoding="utf-8"?>
<p:tagLst xmlns:a="http://schemas.openxmlformats.org/drawingml/2006/main" xmlns:r="http://schemas.openxmlformats.org/officeDocument/2006/relationships" xmlns:p="http://schemas.openxmlformats.org/presentationml/2006/main">
  <p:tag name="AS_UNIQUEID" val="62"/>
</p:tagLst>
</file>

<file path=ppt/tags/tag112.xml><?xml version="1.0" encoding="utf-8"?>
<p:tagLst xmlns:a="http://schemas.openxmlformats.org/drawingml/2006/main" xmlns:r="http://schemas.openxmlformats.org/officeDocument/2006/relationships" xmlns:p="http://schemas.openxmlformats.org/presentationml/2006/main">
  <p:tag name="AS_UNIQUEID" val="63"/>
</p:tagLst>
</file>

<file path=ppt/tags/tag113.xml><?xml version="1.0" encoding="utf-8"?>
<p:tagLst xmlns:a="http://schemas.openxmlformats.org/drawingml/2006/main" xmlns:r="http://schemas.openxmlformats.org/officeDocument/2006/relationships" xmlns:p="http://schemas.openxmlformats.org/presentationml/2006/main">
  <p:tag name="AS_UNIQUEID" val="59"/>
</p:tagLst>
</file>

<file path=ppt/tags/tag114.xml><?xml version="1.0" encoding="utf-8"?>
<p:tagLst xmlns:a="http://schemas.openxmlformats.org/drawingml/2006/main" xmlns:r="http://schemas.openxmlformats.org/officeDocument/2006/relationships" xmlns:p="http://schemas.openxmlformats.org/presentationml/2006/main">
  <p:tag name="AS_UNIQUEID" val="60"/>
</p:tagLst>
</file>

<file path=ppt/tags/tag115.xml><?xml version="1.0" encoding="utf-8"?>
<p:tagLst xmlns:a="http://schemas.openxmlformats.org/drawingml/2006/main" xmlns:r="http://schemas.openxmlformats.org/officeDocument/2006/relationships" xmlns:p="http://schemas.openxmlformats.org/presentationml/2006/main">
  <p:tag name="AS_UNIQUEID" val="61"/>
</p:tagLst>
</file>

<file path=ppt/tags/tag116.xml><?xml version="1.0" encoding="utf-8"?>
<p:tagLst xmlns:a="http://schemas.openxmlformats.org/drawingml/2006/main" xmlns:r="http://schemas.openxmlformats.org/officeDocument/2006/relationships" xmlns:p="http://schemas.openxmlformats.org/presentationml/2006/main">
  <p:tag name="AS_UNIQUEID" val="62"/>
</p:tagLst>
</file>

<file path=ppt/tags/tag117.xml><?xml version="1.0" encoding="utf-8"?>
<p:tagLst xmlns:a="http://schemas.openxmlformats.org/drawingml/2006/main" xmlns:r="http://schemas.openxmlformats.org/officeDocument/2006/relationships" xmlns:p="http://schemas.openxmlformats.org/presentationml/2006/main">
  <p:tag name="AS_UNIQUEID" val="63"/>
</p:tagLst>
</file>

<file path=ppt/tags/tag118.xml><?xml version="1.0" encoding="utf-8"?>
<p:tagLst xmlns:a="http://schemas.openxmlformats.org/drawingml/2006/main" xmlns:r="http://schemas.openxmlformats.org/officeDocument/2006/relationships" xmlns:p="http://schemas.openxmlformats.org/presentationml/2006/main">
  <p:tag name="AS_UNIQUEID" val="59"/>
</p:tagLst>
</file>

<file path=ppt/tags/tag119.xml><?xml version="1.0" encoding="utf-8"?>
<p:tagLst xmlns:a="http://schemas.openxmlformats.org/drawingml/2006/main" xmlns:r="http://schemas.openxmlformats.org/officeDocument/2006/relationships" xmlns:p="http://schemas.openxmlformats.org/presentationml/2006/main">
  <p:tag name="AS_UNIQUEID" val="60"/>
</p:tagLst>
</file>

<file path=ppt/tags/tag12.xml><?xml version="1.0" encoding="utf-8"?>
<p:tagLst xmlns:a="http://schemas.openxmlformats.org/drawingml/2006/main" xmlns:r="http://schemas.openxmlformats.org/officeDocument/2006/relationships" xmlns:p="http://schemas.openxmlformats.org/presentationml/2006/main">
  <p:tag name="AS_UNIQUEID" val="47"/>
</p:tagLst>
</file>

<file path=ppt/tags/tag120.xml><?xml version="1.0" encoding="utf-8"?>
<p:tagLst xmlns:a="http://schemas.openxmlformats.org/drawingml/2006/main" xmlns:r="http://schemas.openxmlformats.org/officeDocument/2006/relationships" xmlns:p="http://schemas.openxmlformats.org/presentationml/2006/main">
  <p:tag name="AS_UNIQUEID" val="61"/>
</p:tagLst>
</file>

<file path=ppt/tags/tag121.xml><?xml version="1.0" encoding="utf-8"?>
<p:tagLst xmlns:a="http://schemas.openxmlformats.org/drawingml/2006/main" xmlns:r="http://schemas.openxmlformats.org/officeDocument/2006/relationships" xmlns:p="http://schemas.openxmlformats.org/presentationml/2006/main">
  <p:tag name="AS_UNIQUEID" val="62"/>
</p:tagLst>
</file>

<file path=ppt/tags/tag122.xml><?xml version="1.0" encoding="utf-8"?>
<p:tagLst xmlns:a="http://schemas.openxmlformats.org/drawingml/2006/main" xmlns:r="http://schemas.openxmlformats.org/officeDocument/2006/relationships" xmlns:p="http://schemas.openxmlformats.org/presentationml/2006/main">
  <p:tag name="AS_UNIQUEID" val="63"/>
</p:tagLst>
</file>

<file path=ppt/tags/tag123.xml><?xml version="1.0" encoding="utf-8"?>
<p:tagLst xmlns:a="http://schemas.openxmlformats.org/drawingml/2006/main" xmlns:r="http://schemas.openxmlformats.org/officeDocument/2006/relationships" xmlns:p="http://schemas.openxmlformats.org/presentationml/2006/main">
  <p:tag name="AS_UNIQUEID" val="59"/>
</p:tagLst>
</file>

<file path=ppt/tags/tag124.xml><?xml version="1.0" encoding="utf-8"?>
<p:tagLst xmlns:a="http://schemas.openxmlformats.org/drawingml/2006/main" xmlns:r="http://schemas.openxmlformats.org/officeDocument/2006/relationships" xmlns:p="http://schemas.openxmlformats.org/presentationml/2006/main">
  <p:tag name="AS_UNIQUEID" val="60"/>
</p:tagLst>
</file>

<file path=ppt/tags/tag125.xml><?xml version="1.0" encoding="utf-8"?>
<p:tagLst xmlns:a="http://schemas.openxmlformats.org/drawingml/2006/main" xmlns:r="http://schemas.openxmlformats.org/officeDocument/2006/relationships" xmlns:p="http://schemas.openxmlformats.org/presentationml/2006/main">
  <p:tag name="AS_UNIQUEID" val="61"/>
</p:tagLst>
</file>

<file path=ppt/tags/tag126.xml><?xml version="1.0" encoding="utf-8"?>
<p:tagLst xmlns:a="http://schemas.openxmlformats.org/drawingml/2006/main" xmlns:r="http://schemas.openxmlformats.org/officeDocument/2006/relationships" xmlns:p="http://schemas.openxmlformats.org/presentationml/2006/main">
  <p:tag name="AS_UNIQUEID" val="62"/>
</p:tagLst>
</file>

<file path=ppt/tags/tag127.xml><?xml version="1.0" encoding="utf-8"?>
<p:tagLst xmlns:a="http://schemas.openxmlformats.org/drawingml/2006/main" xmlns:r="http://schemas.openxmlformats.org/officeDocument/2006/relationships" xmlns:p="http://schemas.openxmlformats.org/presentationml/2006/main">
  <p:tag name="AS_UNIQUEID" val="63"/>
</p:tagLst>
</file>

<file path=ppt/tags/tag128.xml><?xml version="1.0" encoding="utf-8"?>
<p:tagLst xmlns:a="http://schemas.openxmlformats.org/drawingml/2006/main" xmlns:r="http://schemas.openxmlformats.org/officeDocument/2006/relationships" xmlns:p="http://schemas.openxmlformats.org/presentationml/2006/main">
  <p:tag name="AS_UNIQUEID" val="72"/>
</p:tagLst>
</file>

<file path=ppt/tags/tag129.xml><?xml version="1.0" encoding="utf-8"?>
<p:tagLst xmlns:a="http://schemas.openxmlformats.org/drawingml/2006/main" xmlns:r="http://schemas.openxmlformats.org/officeDocument/2006/relationships" xmlns:p="http://schemas.openxmlformats.org/presentationml/2006/main">
  <p:tag name="AS_UNIQUEID" val="59"/>
</p:tagLst>
</file>

<file path=ppt/tags/tag13.xml><?xml version="1.0" encoding="utf-8"?>
<p:tagLst xmlns:a="http://schemas.openxmlformats.org/drawingml/2006/main" xmlns:r="http://schemas.openxmlformats.org/officeDocument/2006/relationships" xmlns:p="http://schemas.openxmlformats.org/presentationml/2006/main">
  <p:tag name="AS_UNIQUEID" val="48"/>
</p:tagLst>
</file>

<file path=ppt/tags/tag130.xml><?xml version="1.0" encoding="utf-8"?>
<p:tagLst xmlns:a="http://schemas.openxmlformats.org/drawingml/2006/main" xmlns:r="http://schemas.openxmlformats.org/officeDocument/2006/relationships" xmlns:p="http://schemas.openxmlformats.org/presentationml/2006/main">
  <p:tag name="AS_UNIQUEID" val="60"/>
</p:tagLst>
</file>

<file path=ppt/tags/tag131.xml><?xml version="1.0" encoding="utf-8"?>
<p:tagLst xmlns:a="http://schemas.openxmlformats.org/drawingml/2006/main" xmlns:r="http://schemas.openxmlformats.org/officeDocument/2006/relationships" xmlns:p="http://schemas.openxmlformats.org/presentationml/2006/main">
  <p:tag name="AS_UNIQUEID" val="61"/>
</p:tagLst>
</file>

<file path=ppt/tags/tag132.xml><?xml version="1.0" encoding="utf-8"?>
<p:tagLst xmlns:a="http://schemas.openxmlformats.org/drawingml/2006/main" xmlns:r="http://schemas.openxmlformats.org/officeDocument/2006/relationships" xmlns:p="http://schemas.openxmlformats.org/presentationml/2006/main">
  <p:tag name="AS_UNIQUEID" val="62"/>
</p:tagLst>
</file>

<file path=ppt/tags/tag133.xml><?xml version="1.0" encoding="utf-8"?>
<p:tagLst xmlns:a="http://schemas.openxmlformats.org/drawingml/2006/main" xmlns:r="http://schemas.openxmlformats.org/officeDocument/2006/relationships" xmlns:p="http://schemas.openxmlformats.org/presentationml/2006/main">
  <p:tag name="AS_UNIQUEID" val="63"/>
</p:tagLst>
</file>

<file path=ppt/tags/tag134.xml><?xml version="1.0" encoding="utf-8"?>
<p:tagLst xmlns:a="http://schemas.openxmlformats.org/drawingml/2006/main" xmlns:r="http://schemas.openxmlformats.org/officeDocument/2006/relationships" xmlns:p="http://schemas.openxmlformats.org/presentationml/2006/main">
  <p:tag name="AS_UNIQUEID" val="72"/>
</p:tagLst>
</file>

<file path=ppt/tags/tag135.xml><?xml version="1.0" encoding="utf-8"?>
<p:tagLst xmlns:a="http://schemas.openxmlformats.org/drawingml/2006/main" xmlns:r="http://schemas.openxmlformats.org/officeDocument/2006/relationships" xmlns:p="http://schemas.openxmlformats.org/presentationml/2006/main">
  <p:tag name="AS_UNIQUEID" val="59"/>
</p:tagLst>
</file>

<file path=ppt/tags/tag136.xml><?xml version="1.0" encoding="utf-8"?>
<p:tagLst xmlns:a="http://schemas.openxmlformats.org/drawingml/2006/main" xmlns:r="http://schemas.openxmlformats.org/officeDocument/2006/relationships" xmlns:p="http://schemas.openxmlformats.org/presentationml/2006/main">
  <p:tag name="AS_UNIQUEID" val="60"/>
</p:tagLst>
</file>

<file path=ppt/tags/tag137.xml><?xml version="1.0" encoding="utf-8"?>
<p:tagLst xmlns:a="http://schemas.openxmlformats.org/drawingml/2006/main" xmlns:r="http://schemas.openxmlformats.org/officeDocument/2006/relationships" xmlns:p="http://schemas.openxmlformats.org/presentationml/2006/main">
  <p:tag name="AS_UNIQUEID" val="61"/>
</p:tagLst>
</file>

<file path=ppt/tags/tag138.xml><?xml version="1.0" encoding="utf-8"?>
<p:tagLst xmlns:a="http://schemas.openxmlformats.org/drawingml/2006/main" xmlns:r="http://schemas.openxmlformats.org/officeDocument/2006/relationships" xmlns:p="http://schemas.openxmlformats.org/presentationml/2006/main">
  <p:tag name="AS_UNIQUEID" val="62"/>
</p:tagLst>
</file>

<file path=ppt/tags/tag139.xml><?xml version="1.0" encoding="utf-8"?>
<p:tagLst xmlns:a="http://schemas.openxmlformats.org/drawingml/2006/main" xmlns:r="http://schemas.openxmlformats.org/officeDocument/2006/relationships" xmlns:p="http://schemas.openxmlformats.org/presentationml/2006/main">
  <p:tag name="AS_UNIQUEID" val="63"/>
</p:tagLst>
</file>

<file path=ppt/tags/tag14.xml><?xml version="1.0" encoding="utf-8"?>
<p:tagLst xmlns:a="http://schemas.openxmlformats.org/drawingml/2006/main" xmlns:r="http://schemas.openxmlformats.org/officeDocument/2006/relationships" xmlns:p="http://schemas.openxmlformats.org/presentationml/2006/main">
  <p:tag name="AS_UNIQUEID" val="44"/>
</p:tagLst>
</file>

<file path=ppt/tags/tag140.xml><?xml version="1.0" encoding="utf-8"?>
<p:tagLst xmlns:a="http://schemas.openxmlformats.org/drawingml/2006/main" xmlns:r="http://schemas.openxmlformats.org/officeDocument/2006/relationships" xmlns:p="http://schemas.openxmlformats.org/presentationml/2006/main">
  <p:tag name="AS_UNIQUEID" val="72"/>
</p:tagLst>
</file>

<file path=ppt/tags/tag141.xml><?xml version="1.0" encoding="utf-8"?>
<p:tagLst xmlns:a="http://schemas.openxmlformats.org/drawingml/2006/main" xmlns:r="http://schemas.openxmlformats.org/officeDocument/2006/relationships" xmlns:p="http://schemas.openxmlformats.org/presentationml/2006/main">
  <p:tag name="AS_UNIQUEID" val="59"/>
</p:tagLst>
</file>

<file path=ppt/tags/tag142.xml><?xml version="1.0" encoding="utf-8"?>
<p:tagLst xmlns:a="http://schemas.openxmlformats.org/drawingml/2006/main" xmlns:r="http://schemas.openxmlformats.org/officeDocument/2006/relationships" xmlns:p="http://schemas.openxmlformats.org/presentationml/2006/main">
  <p:tag name="AS_UNIQUEID" val="60"/>
</p:tagLst>
</file>

<file path=ppt/tags/tag143.xml><?xml version="1.0" encoding="utf-8"?>
<p:tagLst xmlns:a="http://schemas.openxmlformats.org/drawingml/2006/main" xmlns:r="http://schemas.openxmlformats.org/officeDocument/2006/relationships" xmlns:p="http://schemas.openxmlformats.org/presentationml/2006/main">
  <p:tag name="AS_UNIQUEID" val="61"/>
</p:tagLst>
</file>

<file path=ppt/tags/tag144.xml><?xml version="1.0" encoding="utf-8"?>
<p:tagLst xmlns:a="http://schemas.openxmlformats.org/drawingml/2006/main" xmlns:r="http://schemas.openxmlformats.org/officeDocument/2006/relationships" xmlns:p="http://schemas.openxmlformats.org/presentationml/2006/main">
  <p:tag name="AS_UNIQUEID" val="62"/>
</p:tagLst>
</file>

<file path=ppt/tags/tag145.xml><?xml version="1.0" encoding="utf-8"?>
<p:tagLst xmlns:a="http://schemas.openxmlformats.org/drawingml/2006/main" xmlns:r="http://schemas.openxmlformats.org/officeDocument/2006/relationships" xmlns:p="http://schemas.openxmlformats.org/presentationml/2006/main">
  <p:tag name="AS_UNIQUEID" val="63"/>
</p:tagLst>
</file>

<file path=ppt/tags/tag146.xml><?xml version="1.0" encoding="utf-8"?>
<p:tagLst xmlns:a="http://schemas.openxmlformats.org/drawingml/2006/main" xmlns:r="http://schemas.openxmlformats.org/officeDocument/2006/relationships" xmlns:p="http://schemas.openxmlformats.org/presentationml/2006/main">
  <p:tag name="AS_UNIQUEID" val="72"/>
</p:tagLst>
</file>

<file path=ppt/tags/tag147.xml><?xml version="1.0" encoding="utf-8"?>
<p:tagLst xmlns:a="http://schemas.openxmlformats.org/drawingml/2006/main" xmlns:r="http://schemas.openxmlformats.org/officeDocument/2006/relationships" xmlns:p="http://schemas.openxmlformats.org/presentationml/2006/main">
  <p:tag name="AS_UNIQUEID" val="59"/>
</p:tagLst>
</file>

<file path=ppt/tags/tag148.xml><?xml version="1.0" encoding="utf-8"?>
<p:tagLst xmlns:a="http://schemas.openxmlformats.org/drawingml/2006/main" xmlns:r="http://schemas.openxmlformats.org/officeDocument/2006/relationships" xmlns:p="http://schemas.openxmlformats.org/presentationml/2006/main">
  <p:tag name="AS_UNIQUEID" val="60"/>
</p:tagLst>
</file>

<file path=ppt/tags/tag149.xml><?xml version="1.0" encoding="utf-8"?>
<p:tagLst xmlns:a="http://schemas.openxmlformats.org/drawingml/2006/main" xmlns:r="http://schemas.openxmlformats.org/officeDocument/2006/relationships" xmlns:p="http://schemas.openxmlformats.org/presentationml/2006/main">
  <p:tag name="AS_UNIQUEID" val="61"/>
</p:tagLst>
</file>

<file path=ppt/tags/tag15.xml><?xml version="1.0" encoding="utf-8"?>
<p:tagLst xmlns:a="http://schemas.openxmlformats.org/drawingml/2006/main" xmlns:r="http://schemas.openxmlformats.org/officeDocument/2006/relationships" xmlns:p="http://schemas.openxmlformats.org/presentationml/2006/main">
  <p:tag name="AS_UNIQUEID" val="45"/>
</p:tagLst>
</file>

<file path=ppt/tags/tag150.xml><?xml version="1.0" encoding="utf-8"?>
<p:tagLst xmlns:a="http://schemas.openxmlformats.org/drawingml/2006/main" xmlns:r="http://schemas.openxmlformats.org/officeDocument/2006/relationships" xmlns:p="http://schemas.openxmlformats.org/presentationml/2006/main">
  <p:tag name="AS_UNIQUEID" val="62"/>
</p:tagLst>
</file>

<file path=ppt/tags/tag151.xml><?xml version="1.0" encoding="utf-8"?>
<p:tagLst xmlns:a="http://schemas.openxmlformats.org/drawingml/2006/main" xmlns:r="http://schemas.openxmlformats.org/officeDocument/2006/relationships" xmlns:p="http://schemas.openxmlformats.org/presentationml/2006/main">
  <p:tag name="AS_UNIQUEID" val="63"/>
</p:tagLst>
</file>

<file path=ppt/tags/tag152.xml><?xml version="1.0" encoding="utf-8"?>
<p:tagLst xmlns:a="http://schemas.openxmlformats.org/drawingml/2006/main" xmlns:r="http://schemas.openxmlformats.org/officeDocument/2006/relationships" xmlns:p="http://schemas.openxmlformats.org/presentationml/2006/main">
  <p:tag name="AS_UNIQUEID" val="59"/>
</p:tagLst>
</file>

<file path=ppt/tags/tag153.xml><?xml version="1.0" encoding="utf-8"?>
<p:tagLst xmlns:a="http://schemas.openxmlformats.org/drawingml/2006/main" xmlns:r="http://schemas.openxmlformats.org/officeDocument/2006/relationships" xmlns:p="http://schemas.openxmlformats.org/presentationml/2006/main">
  <p:tag name="AS_UNIQUEID" val="60"/>
</p:tagLst>
</file>

<file path=ppt/tags/tag154.xml><?xml version="1.0" encoding="utf-8"?>
<p:tagLst xmlns:a="http://schemas.openxmlformats.org/drawingml/2006/main" xmlns:r="http://schemas.openxmlformats.org/officeDocument/2006/relationships" xmlns:p="http://schemas.openxmlformats.org/presentationml/2006/main">
  <p:tag name="AS_UNIQUEID" val="61"/>
</p:tagLst>
</file>

<file path=ppt/tags/tag155.xml><?xml version="1.0" encoding="utf-8"?>
<p:tagLst xmlns:a="http://schemas.openxmlformats.org/drawingml/2006/main" xmlns:r="http://schemas.openxmlformats.org/officeDocument/2006/relationships" xmlns:p="http://schemas.openxmlformats.org/presentationml/2006/main">
  <p:tag name="AS_UNIQUEID" val="62"/>
</p:tagLst>
</file>

<file path=ppt/tags/tag156.xml><?xml version="1.0" encoding="utf-8"?>
<p:tagLst xmlns:a="http://schemas.openxmlformats.org/drawingml/2006/main" xmlns:r="http://schemas.openxmlformats.org/officeDocument/2006/relationships" xmlns:p="http://schemas.openxmlformats.org/presentationml/2006/main">
  <p:tag name="AS_UNIQUEID" val="63"/>
</p:tagLst>
</file>

<file path=ppt/tags/tag157.xml><?xml version="1.0" encoding="utf-8"?>
<p:tagLst xmlns:a="http://schemas.openxmlformats.org/drawingml/2006/main" xmlns:r="http://schemas.openxmlformats.org/officeDocument/2006/relationships" xmlns:p="http://schemas.openxmlformats.org/presentationml/2006/main">
  <p:tag name="AS_UNIQUEID" val="72"/>
</p:tagLst>
</file>

<file path=ppt/tags/tag158.xml><?xml version="1.0" encoding="utf-8"?>
<p:tagLst xmlns:a="http://schemas.openxmlformats.org/drawingml/2006/main" xmlns:r="http://schemas.openxmlformats.org/officeDocument/2006/relationships" xmlns:p="http://schemas.openxmlformats.org/presentationml/2006/main">
  <p:tag name="AS_UNIQUEID" val="59"/>
</p:tagLst>
</file>

<file path=ppt/tags/tag159.xml><?xml version="1.0" encoding="utf-8"?>
<p:tagLst xmlns:a="http://schemas.openxmlformats.org/drawingml/2006/main" xmlns:r="http://schemas.openxmlformats.org/officeDocument/2006/relationships" xmlns:p="http://schemas.openxmlformats.org/presentationml/2006/main">
  <p:tag name="AS_UNIQUEID" val="60"/>
</p:tagLst>
</file>

<file path=ppt/tags/tag16.xml><?xml version="1.0" encoding="utf-8"?>
<p:tagLst xmlns:a="http://schemas.openxmlformats.org/drawingml/2006/main" xmlns:r="http://schemas.openxmlformats.org/officeDocument/2006/relationships" xmlns:p="http://schemas.openxmlformats.org/presentationml/2006/main">
  <p:tag name="AS_UNIQUEID" val="46"/>
</p:tagLst>
</file>

<file path=ppt/tags/tag160.xml><?xml version="1.0" encoding="utf-8"?>
<p:tagLst xmlns:a="http://schemas.openxmlformats.org/drawingml/2006/main" xmlns:r="http://schemas.openxmlformats.org/officeDocument/2006/relationships" xmlns:p="http://schemas.openxmlformats.org/presentationml/2006/main">
  <p:tag name="AS_UNIQUEID" val="61"/>
</p:tagLst>
</file>

<file path=ppt/tags/tag161.xml><?xml version="1.0" encoding="utf-8"?>
<p:tagLst xmlns:a="http://schemas.openxmlformats.org/drawingml/2006/main" xmlns:r="http://schemas.openxmlformats.org/officeDocument/2006/relationships" xmlns:p="http://schemas.openxmlformats.org/presentationml/2006/main">
  <p:tag name="AS_UNIQUEID" val="62"/>
</p:tagLst>
</file>

<file path=ppt/tags/tag162.xml><?xml version="1.0" encoding="utf-8"?>
<p:tagLst xmlns:a="http://schemas.openxmlformats.org/drawingml/2006/main" xmlns:r="http://schemas.openxmlformats.org/officeDocument/2006/relationships" xmlns:p="http://schemas.openxmlformats.org/presentationml/2006/main">
  <p:tag name="AS_UNIQUEID" val="63"/>
</p:tagLst>
</file>

<file path=ppt/tags/tag163.xml><?xml version="1.0" encoding="utf-8"?>
<p:tagLst xmlns:a="http://schemas.openxmlformats.org/drawingml/2006/main" xmlns:r="http://schemas.openxmlformats.org/officeDocument/2006/relationships" xmlns:p="http://schemas.openxmlformats.org/presentationml/2006/main">
  <p:tag name="AS_UNIQUEID" val="59"/>
</p:tagLst>
</file>

<file path=ppt/tags/tag164.xml><?xml version="1.0" encoding="utf-8"?>
<p:tagLst xmlns:a="http://schemas.openxmlformats.org/drawingml/2006/main" xmlns:r="http://schemas.openxmlformats.org/officeDocument/2006/relationships" xmlns:p="http://schemas.openxmlformats.org/presentationml/2006/main">
  <p:tag name="AS_UNIQUEID" val="60"/>
</p:tagLst>
</file>

<file path=ppt/tags/tag165.xml><?xml version="1.0" encoding="utf-8"?>
<p:tagLst xmlns:a="http://schemas.openxmlformats.org/drawingml/2006/main" xmlns:r="http://schemas.openxmlformats.org/officeDocument/2006/relationships" xmlns:p="http://schemas.openxmlformats.org/presentationml/2006/main">
  <p:tag name="AS_UNIQUEID" val="61"/>
</p:tagLst>
</file>

<file path=ppt/tags/tag166.xml><?xml version="1.0" encoding="utf-8"?>
<p:tagLst xmlns:a="http://schemas.openxmlformats.org/drawingml/2006/main" xmlns:r="http://schemas.openxmlformats.org/officeDocument/2006/relationships" xmlns:p="http://schemas.openxmlformats.org/presentationml/2006/main">
  <p:tag name="AS_UNIQUEID" val="62"/>
</p:tagLst>
</file>

<file path=ppt/tags/tag167.xml><?xml version="1.0" encoding="utf-8"?>
<p:tagLst xmlns:a="http://schemas.openxmlformats.org/drawingml/2006/main" xmlns:r="http://schemas.openxmlformats.org/officeDocument/2006/relationships" xmlns:p="http://schemas.openxmlformats.org/presentationml/2006/main">
  <p:tag name="AS_UNIQUEID" val="63"/>
</p:tagLst>
</file>

<file path=ppt/tags/tag168.xml><?xml version="1.0" encoding="utf-8"?>
<p:tagLst xmlns:a="http://schemas.openxmlformats.org/drawingml/2006/main" xmlns:r="http://schemas.openxmlformats.org/officeDocument/2006/relationships" xmlns:p="http://schemas.openxmlformats.org/presentationml/2006/main">
  <p:tag name="AS_UNIQUEID" val="59"/>
</p:tagLst>
</file>

<file path=ppt/tags/tag169.xml><?xml version="1.0" encoding="utf-8"?>
<p:tagLst xmlns:a="http://schemas.openxmlformats.org/drawingml/2006/main" xmlns:r="http://schemas.openxmlformats.org/officeDocument/2006/relationships" xmlns:p="http://schemas.openxmlformats.org/presentationml/2006/main">
  <p:tag name="AS_UNIQUEID" val="60"/>
</p:tagLst>
</file>

<file path=ppt/tags/tag17.xml><?xml version="1.0" encoding="utf-8"?>
<p:tagLst xmlns:a="http://schemas.openxmlformats.org/drawingml/2006/main" xmlns:r="http://schemas.openxmlformats.org/officeDocument/2006/relationships" xmlns:p="http://schemas.openxmlformats.org/presentationml/2006/main">
  <p:tag name="AS_UNIQUEID" val="47"/>
</p:tagLst>
</file>

<file path=ppt/tags/tag170.xml><?xml version="1.0" encoding="utf-8"?>
<p:tagLst xmlns:a="http://schemas.openxmlformats.org/drawingml/2006/main" xmlns:r="http://schemas.openxmlformats.org/officeDocument/2006/relationships" xmlns:p="http://schemas.openxmlformats.org/presentationml/2006/main">
  <p:tag name="AS_UNIQUEID" val="61"/>
</p:tagLst>
</file>

<file path=ppt/tags/tag171.xml><?xml version="1.0" encoding="utf-8"?>
<p:tagLst xmlns:a="http://schemas.openxmlformats.org/drawingml/2006/main" xmlns:r="http://schemas.openxmlformats.org/officeDocument/2006/relationships" xmlns:p="http://schemas.openxmlformats.org/presentationml/2006/main">
  <p:tag name="AS_UNIQUEID" val="62"/>
</p:tagLst>
</file>

<file path=ppt/tags/tag172.xml><?xml version="1.0" encoding="utf-8"?>
<p:tagLst xmlns:a="http://schemas.openxmlformats.org/drawingml/2006/main" xmlns:r="http://schemas.openxmlformats.org/officeDocument/2006/relationships" xmlns:p="http://schemas.openxmlformats.org/presentationml/2006/main">
  <p:tag name="AS_UNIQUEID" val="63"/>
</p:tagLst>
</file>

<file path=ppt/tags/tag173.xml><?xml version="1.0" encoding="utf-8"?>
<p:tagLst xmlns:a="http://schemas.openxmlformats.org/drawingml/2006/main" xmlns:r="http://schemas.openxmlformats.org/officeDocument/2006/relationships" xmlns:p="http://schemas.openxmlformats.org/presentationml/2006/main">
  <p:tag name="AS_UNIQUEID" val="59"/>
</p:tagLst>
</file>

<file path=ppt/tags/tag174.xml><?xml version="1.0" encoding="utf-8"?>
<p:tagLst xmlns:a="http://schemas.openxmlformats.org/drawingml/2006/main" xmlns:r="http://schemas.openxmlformats.org/officeDocument/2006/relationships" xmlns:p="http://schemas.openxmlformats.org/presentationml/2006/main">
  <p:tag name="AS_UNIQUEID" val="60"/>
</p:tagLst>
</file>

<file path=ppt/tags/tag175.xml><?xml version="1.0" encoding="utf-8"?>
<p:tagLst xmlns:a="http://schemas.openxmlformats.org/drawingml/2006/main" xmlns:r="http://schemas.openxmlformats.org/officeDocument/2006/relationships" xmlns:p="http://schemas.openxmlformats.org/presentationml/2006/main">
  <p:tag name="AS_UNIQUEID" val="61"/>
</p:tagLst>
</file>

<file path=ppt/tags/tag176.xml><?xml version="1.0" encoding="utf-8"?>
<p:tagLst xmlns:a="http://schemas.openxmlformats.org/drawingml/2006/main" xmlns:r="http://schemas.openxmlformats.org/officeDocument/2006/relationships" xmlns:p="http://schemas.openxmlformats.org/presentationml/2006/main">
  <p:tag name="AS_UNIQUEID" val="62"/>
</p:tagLst>
</file>

<file path=ppt/tags/tag177.xml><?xml version="1.0" encoding="utf-8"?>
<p:tagLst xmlns:a="http://schemas.openxmlformats.org/drawingml/2006/main" xmlns:r="http://schemas.openxmlformats.org/officeDocument/2006/relationships" xmlns:p="http://schemas.openxmlformats.org/presentationml/2006/main">
  <p:tag name="AS_UNIQUEID" val="63"/>
</p:tagLst>
</file>

<file path=ppt/tags/tag178.xml><?xml version="1.0" encoding="utf-8"?>
<p:tagLst xmlns:a="http://schemas.openxmlformats.org/drawingml/2006/main" xmlns:r="http://schemas.openxmlformats.org/officeDocument/2006/relationships" xmlns:p="http://schemas.openxmlformats.org/presentationml/2006/main">
  <p:tag name="AS_UNIQUEID" val="72"/>
</p:tagLst>
</file>

<file path=ppt/tags/tag179.xml><?xml version="1.0" encoding="utf-8"?>
<p:tagLst xmlns:a="http://schemas.openxmlformats.org/drawingml/2006/main" xmlns:r="http://schemas.openxmlformats.org/officeDocument/2006/relationships" xmlns:p="http://schemas.openxmlformats.org/presentationml/2006/main">
  <p:tag name="AS_UNIQUEID" val="59"/>
</p:tagLst>
</file>

<file path=ppt/tags/tag18.xml><?xml version="1.0" encoding="utf-8"?>
<p:tagLst xmlns:a="http://schemas.openxmlformats.org/drawingml/2006/main" xmlns:r="http://schemas.openxmlformats.org/officeDocument/2006/relationships" xmlns:p="http://schemas.openxmlformats.org/presentationml/2006/main">
  <p:tag name="AS_UNIQUEID" val="48"/>
</p:tagLst>
</file>

<file path=ppt/tags/tag180.xml><?xml version="1.0" encoding="utf-8"?>
<p:tagLst xmlns:a="http://schemas.openxmlformats.org/drawingml/2006/main" xmlns:r="http://schemas.openxmlformats.org/officeDocument/2006/relationships" xmlns:p="http://schemas.openxmlformats.org/presentationml/2006/main">
  <p:tag name="AS_UNIQUEID" val="60"/>
</p:tagLst>
</file>

<file path=ppt/tags/tag181.xml><?xml version="1.0" encoding="utf-8"?>
<p:tagLst xmlns:a="http://schemas.openxmlformats.org/drawingml/2006/main" xmlns:r="http://schemas.openxmlformats.org/officeDocument/2006/relationships" xmlns:p="http://schemas.openxmlformats.org/presentationml/2006/main">
  <p:tag name="AS_UNIQUEID" val="61"/>
</p:tagLst>
</file>

<file path=ppt/tags/tag182.xml><?xml version="1.0" encoding="utf-8"?>
<p:tagLst xmlns:a="http://schemas.openxmlformats.org/drawingml/2006/main" xmlns:r="http://schemas.openxmlformats.org/officeDocument/2006/relationships" xmlns:p="http://schemas.openxmlformats.org/presentationml/2006/main">
  <p:tag name="AS_UNIQUEID" val="62"/>
</p:tagLst>
</file>

<file path=ppt/tags/tag183.xml><?xml version="1.0" encoding="utf-8"?>
<p:tagLst xmlns:a="http://schemas.openxmlformats.org/drawingml/2006/main" xmlns:r="http://schemas.openxmlformats.org/officeDocument/2006/relationships" xmlns:p="http://schemas.openxmlformats.org/presentationml/2006/main">
  <p:tag name="AS_UNIQUEID" val="63"/>
</p:tagLst>
</file>

<file path=ppt/tags/tag184.xml><?xml version="1.0" encoding="utf-8"?>
<p:tagLst xmlns:a="http://schemas.openxmlformats.org/drawingml/2006/main" xmlns:r="http://schemas.openxmlformats.org/officeDocument/2006/relationships" xmlns:p="http://schemas.openxmlformats.org/presentationml/2006/main">
  <p:tag name="AS_UNIQUEID" val="72"/>
</p:tagLst>
</file>

<file path=ppt/tags/tag185.xml><?xml version="1.0" encoding="utf-8"?>
<p:tagLst xmlns:a="http://schemas.openxmlformats.org/drawingml/2006/main" xmlns:r="http://schemas.openxmlformats.org/officeDocument/2006/relationships" xmlns:p="http://schemas.openxmlformats.org/presentationml/2006/main">
  <p:tag name="AS_UNIQUEID" val="59"/>
</p:tagLst>
</file>

<file path=ppt/tags/tag186.xml><?xml version="1.0" encoding="utf-8"?>
<p:tagLst xmlns:a="http://schemas.openxmlformats.org/drawingml/2006/main" xmlns:r="http://schemas.openxmlformats.org/officeDocument/2006/relationships" xmlns:p="http://schemas.openxmlformats.org/presentationml/2006/main">
  <p:tag name="AS_UNIQUEID" val="60"/>
</p:tagLst>
</file>

<file path=ppt/tags/tag187.xml><?xml version="1.0" encoding="utf-8"?>
<p:tagLst xmlns:a="http://schemas.openxmlformats.org/drawingml/2006/main" xmlns:r="http://schemas.openxmlformats.org/officeDocument/2006/relationships" xmlns:p="http://schemas.openxmlformats.org/presentationml/2006/main">
  <p:tag name="AS_UNIQUEID" val="61"/>
</p:tagLst>
</file>

<file path=ppt/tags/tag188.xml><?xml version="1.0" encoding="utf-8"?>
<p:tagLst xmlns:a="http://schemas.openxmlformats.org/drawingml/2006/main" xmlns:r="http://schemas.openxmlformats.org/officeDocument/2006/relationships" xmlns:p="http://schemas.openxmlformats.org/presentationml/2006/main">
  <p:tag name="AS_UNIQUEID" val="62"/>
</p:tagLst>
</file>

<file path=ppt/tags/tag189.xml><?xml version="1.0" encoding="utf-8"?>
<p:tagLst xmlns:a="http://schemas.openxmlformats.org/drawingml/2006/main" xmlns:r="http://schemas.openxmlformats.org/officeDocument/2006/relationships" xmlns:p="http://schemas.openxmlformats.org/presentationml/2006/main">
  <p:tag name="AS_UNIQUEID" val="63"/>
</p:tagLst>
</file>

<file path=ppt/tags/tag19.xml><?xml version="1.0" encoding="utf-8"?>
<p:tagLst xmlns:a="http://schemas.openxmlformats.org/drawingml/2006/main" xmlns:r="http://schemas.openxmlformats.org/officeDocument/2006/relationships" xmlns:p="http://schemas.openxmlformats.org/presentationml/2006/main">
  <p:tag name="AS_UNIQUEID" val="59"/>
</p:tagLst>
</file>

<file path=ppt/tags/tag190.xml><?xml version="1.0" encoding="utf-8"?>
<p:tagLst xmlns:a="http://schemas.openxmlformats.org/drawingml/2006/main" xmlns:r="http://schemas.openxmlformats.org/officeDocument/2006/relationships" xmlns:p="http://schemas.openxmlformats.org/presentationml/2006/main">
  <p:tag name="AS_UNIQUEID" val="59"/>
</p:tagLst>
</file>

<file path=ppt/tags/tag191.xml><?xml version="1.0" encoding="utf-8"?>
<p:tagLst xmlns:a="http://schemas.openxmlformats.org/drawingml/2006/main" xmlns:r="http://schemas.openxmlformats.org/officeDocument/2006/relationships" xmlns:p="http://schemas.openxmlformats.org/presentationml/2006/main">
  <p:tag name="AS_UNIQUEID" val="60"/>
</p:tagLst>
</file>

<file path=ppt/tags/tag192.xml><?xml version="1.0" encoding="utf-8"?>
<p:tagLst xmlns:a="http://schemas.openxmlformats.org/drawingml/2006/main" xmlns:r="http://schemas.openxmlformats.org/officeDocument/2006/relationships" xmlns:p="http://schemas.openxmlformats.org/presentationml/2006/main">
  <p:tag name="AS_UNIQUEID" val="61"/>
</p:tagLst>
</file>

<file path=ppt/tags/tag193.xml><?xml version="1.0" encoding="utf-8"?>
<p:tagLst xmlns:a="http://schemas.openxmlformats.org/drawingml/2006/main" xmlns:r="http://schemas.openxmlformats.org/officeDocument/2006/relationships" xmlns:p="http://schemas.openxmlformats.org/presentationml/2006/main">
  <p:tag name="AS_UNIQUEID" val="62"/>
</p:tagLst>
</file>

<file path=ppt/tags/tag194.xml><?xml version="1.0" encoding="utf-8"?>
<p:tagLst xmlns:a="http://schemas.openxmlformats.org/drawingml/2006/main" xmlns:r="http://schemas.openxmlformats.org/officeDocument/2006/relationships" xmlns:p="http://schemas.openxmlformats.org/presentationml/2006/main">
  <p:tag name="AS_UNIQUEID" val="63"/>
</p:tagLst>
</file>

<file path=ppt/tags/tag195.xml><?xml version="1.0" encoding="utf-8"?>
<p:tagLst xmlns:a="http://schemas.openxmlformats.org/drawingml/2006/main" xmlns:r="http://schemas.openxmlformats.org/officeDocument/2006/relationships" xmlns:p="http://schemas.openxmlformats.org/presentationml/2006/main">
  <p:tag name="AS_UNIQUEID" val="72"/>
</p:tagLst>
</file>

<file path=ppt/tags/tag196.xml><?xml version="1.0" encoding="utf-8"?>
<p:tagLst xmlns:a="http://schemas.openxmlformats.org/drawingml/2006/main" xmlns:r="http://schemas.openxmlformats.org/officeDocument/2006/relationships" xmlns:p="http://schemas.openxmlformats.org/presentationml/2006/main">
  <p:tag name="AS_UNIQUEID" val="59"/>
</p:tagLst>
</file>

<file path=ppt/tags/tag197.xml><?xml version="1.0" encoding="utf-8"?>
<p:tagLst xmlns:a="http://schemas.openxmlformats.org/drawingml/2006/main" xmlns:r="http://schemas.openxmlformats.org/officeDocument/2006/relationships" xmlns:p="http://schemas.openxmlformats.org/presentationml/2006/main">
  <p:tag name="AS_UNIQUEID" val="60"/>
</p:tagLst>
</file>

<file path=ppt/tags/tag198.xml><?xml version="1.0" encoding="utf-8"?>
<p:tagLst xmlns:a="http://schemas.openxmlformats.org/drawingml/2006/main" xmlns:r="http://schemas.openxmlformats.org/officeDocument/2006/relationships" xmlns:p="http://schemas.openxmlformats.org/presentationml/2006/main">
  <p:tag name="AS_UNIQUEID" val="61"/>
</p:tagLst>
</file>

<file path=ppt/tags/tag199.xml><?xml version="1.0" encoding="utf-8"?>
<p:tagLst xmlns:a="http://schemas.openxmlformats.org/drawingml/2006/main" xmlns:r="http://schemas.openxmlformats.org/officeDocument/2006/relationships" xmlns:p="http://schemas.openxmlformats.org/presentationml/2006/main">
  <p:tag name="AS_UNIQUEID" val="62"/>
</p:tagLst>
</file>

<file path=ppt/tags/tag2.xml><?xml version="1.0" encoding="utf-8"?>
<p:tagLst xmlns:a="http://schemas.openxmlformats.org/drawingml/2006/main" xmlns:r="http://schemas.openxmlformats.org/officeDocument/2006/relationships" xmlns:p="http://schemas.openxmlformats.org/presentationml/2006/main">
  <p:tag name="AS_UNIQUEID" val="37"/>
</p:tagLst>
</file>

<file path=ppt/tags/tag20.xml><?xml version="1.0" encoding="utf-8"?>
<p:tagLst xmlns:a="http://schemas.openxmlformats.org/drawingml/2006/main" xmlns:r="http://schemas.openxmlformats.org/officeDocument/2006/relationships" xmlns:p="http://schemas.openxmlformats.org/presentationml/2006/main">
  <p:tag name="AS_UNIQUEID" val="60"/>
</p:tagLst>
</file>

<file path=ppt/tags/tag200.xml><?xml version="1.0" encoding="utf-8"?>
<p:tagLst xmlns:a="http://schemas.openxmlformats.org/drawingml/2006/main" xmlns:r="http://schemas.openxmlformats.org/officeDocument/2006/relationships" xmlns:p="http://schemas.openxmlformats.org/presentationml/2006/main">
  <p:tag name="AS_UNIQUEID" val="63"/>
</p:tagLst>
</file>

<file path=ppt/tags/tag201.xml><?xml version="1.0" encoding="utf-8"?>
<p:tagLst xmlns:a="http://schemas.openxmlformats.org/drawingml/2006/main" xmlns:r="http://schemas.openxmlformats.org/officeDocument/2006/relationships" xmlns:p="http://schemas.openxmlformats.org/presentationml/2006/main">
  <p:tag name="AS_UNIQUEID" val="59"/>
</p:tagLst>
</file>

<file path=ppt/tags/tag202.xml><?xml version="1.0" encoding="utf-8"?>
<p:tagLst xmlns:a="http://schemas.openxmlformats.org/drawingml/2006/main" xmlns:r="http://schemas.openxmlformats.org/officeDocument/2006/relationships" xmlns:p="http://schemas.openxmlformats.org/presentationml/2006/main">
  <p:tag name="AS_UNIQUEID" val="60"/>
</p:tagLst>
</file>

<file path=ppt/tags/tag203.xml><?xml version="1.0" encoding="utf-8"?>
<p:tagLst xmlns:a="http://schemas.openxmlformats.org/drawingml/2006/main" xmlns:r="http://schemas.openxmlformats.org/officeDocument/2006/relationships" xmlns:p="http://schemas.openxmlformats.org/presentationml/2006/main">
  <p:tag name="AS_UNIQUEID" val="61"/>
</p:tagLst>
</file>

<file path=ppt/tags/tag204.xml><?xml version="1.0" encoding="utf-8"?>
<p:tagLst xmlns:a="http://schemas.openxmlformats.org/drawingml/2006/main" xmlns:r="http://schemas.openxmlformats.org/officeDocument/2006/relationships" xmlns:p="http://schemas.openxmlformats.org/presentationml/2006/main">
  <p:tag name="AS_UNIQUEID" val="62"/>
</p:tagLst>
</file>

<file path=ppt/tags/tag205.xml><?xml version="1.0" encoding="utf-8"?>
<p:tagLst xmlns:a="http://schemas.openxmlformats.org/drawingml/2006/main" xmlns:r="http://schemas.openxmlformats.org/officeDocument/2006/relationships" xmlns:p="http://schemas.openxmlformats.org/presentationml/2006/main">
  <p:tag name="AS_UNIQUEID" val="63"/>
</p:tagLst>
</file>

<file path=ppt/tags/tag206.xml><?xml version="1.0" encoding="utf-8"?>
<p:tagLst xmlns:a="http://schemas.openxmlformats.org/drawingml/2006/main" xmlns:r="http://schemas.openxmlformats.org/officeDocument/2006/relationships" xmlns:p="http://schemas.openxmlformats.org/presentationml/2006/main">
  <p:tag name="AS_UNIQUEID" val="59"/>
</p:tagLst>
</file>

<file path=ppt/tags/tag207.xml><?xml version="1.0" encoding="utf-8"?>
<p:tagLst xmlns:a="http://schemas.openxmlformats.org/drawingml/2006/main" xmlns:r="http://schemas.openxmlformats.org/officeDocument/2006/relationships" xmlns:p="http://schemas.openxmlformats.org/presentationml/2006/main">
  <p:tag name="AS_UNIQUEID" val="60"/>
</p:tagLst>
</file>

<file path=ppt/tags/tag208.xml><?xml version="1.0" encoding="utf-8"?>
<p:tagLst xmlns:a="http://schemas.openxmlformats.org/drawingml/2006/main" xmlns:r="http://schemas.openxmlformats.org/officeDocument/2006/relationships" xmlns:p="http://schemas.openxmlformats.org/presentationml/2006/main">
  <p:tag name="AS_UNIQUEID" val="61"/>
</p:tagLst>
</file>

<file path=ppt/tags/tag209.xml><?xml version="1.0" encoding="utf-8"?>
<p:tagLst xmlns:a="http://schemas.openxmlformats.org/drawingml/2006/main" xmlns:r="http://schemas.openxmlformats.org/officeDocument/2006/relationships" xmlns:p="http://schemas.openxmlformats.org/presentationml/2006/main">
  <p:tag name="AS_UNIQUEID" val="62"/>
</p:tagLst>
</file>

<file path=ppt/tags/tag21.xml><?xml version="1.0" encoding="utf-8"?>
<p:tagLst xmlns:a="http://schemas.openxmlformats.org/drawingml/2006/main" xmlns:r="http://schemas.openxmlformats.org/officeDocument/2006/relationships" xmlns:p="http://schemas.openxmlformats.org/presentationml/2006/main">
  <p:tag name="AS_UNIQUEID" val="61"/>
</p:tagLst>
</file>

<file path=ppt/tags/tag210.xml><?xml version="1.0" encoding="utf-8"?>
<p:tagLst xmlns:a="http://schemas.openxmlformats.org/drawingml/2006/main" xmlns:r="http://schemas.openxmlformats.org/officeDocument/2006/relationships" xmlns:p="http://schemas.openxmlformats.org/presentationml/2006/main">
  <p:tag name="AS_UNIQUEID" val="63"/>
</p:tagLst>
</file>

<file path=ppt/tags/tag211.xml><?xml version="1.0" encoding="utf-8"?>
<p:tagLst xmlns:a="http://schemas.openxmlformats.org/drawingml/2006/main" xmlns:r="http://schemas.openxmlformats.org/officeDocument/2006/relationships" xmlns:p="http://schemas.openxmlformats.org/presentationml/2006/main">
  <p:tag name="AS_UNIQUEID" val="72"/>
</p:tagLst>
</file>

<file path=ppt/tags/tag212.xml><?xml version="1.0" encoding="utf-8"?>
<p:tagLst xmlns:a="http://schemas.openxmlformats.org/drawingml/2006/main" xmlns:r="http://schemas.openxmlformats.org/officeDocument/2006/relationships" xmlns:p="http://schemas.openxmlformats.org/presentationml/2006/main">
  <p:tag name="AS_UNIQUEID" val="59"/>
</p:tagLst>
</file>

<file path=ppt/tags/tag213.xml><?xml version="1.0" encoding="utf-8"?>
<p:tagLst xmlns:a="http://schemas.openxmlformats.org/drawingml/2006/main" xmlns:r="http://schemas.openxmlformats.org/officeDocument/2006/relationships" xmlns:p="http://schemas.openxmlformats.org/presentationml/2006/main">
  <p:tag name="AS_UNIQUEID" val="60"/>
</p:tagLst>
</file>

<file path=ppt/tags/tag214.xml><?xml version="1.0" encoding="utf-8"?>
<p:tagLst xmlns:a="http://schemas.openxmlformats.org/drawingml/2006/main" xmlns:r="http://schemas.openxmlformats.org/officeDocument/2006/relationships" xmlns:p="http://schemas.openxmlformats.org/presentationml/2006/main">
  <p:tag name="AS_UNIQUEID" val="61"/>
</p:tagLst>
</file>

<file path=ppt/tags/tag215.xml><?xml version="1.0" encoding="utf-8"?>
<p:tagLst xmlns:a="http://schemas.openxmlformats.org/drawingml/2006/main" xmlns:r="http://schemas.openxmlformats.org/officeDocument/2006/relationships" xmlns:p="http://schemas.openxmlformats.org/presentationml/2006/main">
  <p:tag name="AS_UNIQUEID" val="62"/>
</p:tagLst>
</file>

<file path=ppt/tags/tag216.xml><?xml version="1.0" encoding="utf-8"?>
<p:tagLst xmlns:a="http://schemas.openxmlformats.org/drawingml/2006/main" xmlns:r="http://schemas.openxmlformats.org/officeDocument/2006/relationships" xmlns:p="http://schemas.openxmlformats.org/presentationml/2006/main">
  <p:tag name="AS_UNIQUEID" val="63"/>
</p:tagLst>
</file>

<file path=ppt/tags/tag217.xml><?xml version="1.0" encoding="utf-8"?>
<p:tagLst xmlns:a="http://schemas.openxmlformats.org/drawingml/2006/main" xmlns:r="http://schemas.openxmlformats.org/officeDocument/2006/relationships" xmlns:p="http://schemas.openxmlformats.org/presentationml/2006/main">
  <p:tag name="AS_UNIQUEID" val="59"/>
</p:tagLst>
</file>

<file path=ppt/tags/tag218.xml><?xml version="1.0" encoding="utf-8"?>
<p:tagLst xmlns:a="http://schemas.openxmlformats.org/drawingml/2006/main" xmlns:r="http://schemas.openxmlformats.org/officeDocument/2006/relationships" xmlns:p="http://schemas.openxmlformats.org/presentationml/2006/main">
  <p:tag name="AS_UNIQUEID" val="60"/>
</p:tagLst>
</file>

<file path=ppt/tags/tag219.xml><?xml version="1.0" encoding="utf-8"?>
<p:tagLst xmlns:a="http://schemas.openxmlformats.org/drawingml/2006/main" xmlns:r="http://schemas.openxmlformats.org/officeDocument/2006/relationships" xmlns:p="http://schemas.openxmlformats.org/presentationml/2006/main">
  <p:tag name="AS_UNIQUEID" val="61"/>
</p:tagLst>
</file>

<file path=ppt/tags/tag22.xml><?xml version="1.0" encoding="utf-8"?>
<p:tagLst xmlns:a="http://schemas.openxmlformats.org/drawingml/2006/main" xmlns:r="http://schemas.openxmlformats.org/officeDocument/2006/relationships" xmlns:p="http://schemas.openxmlformats.org/presentationml/2006/main">
  <p:tag name="AS_UNIQUEID" val="62"/>
</p:tagLst>
</file>

<file path=ppt/tags/tag220.xml><?xml version="1.0" encoding="utf-8"?>
<p:tagLst xmlns:a="http://schemas.openxmlformats.org/drawingml/2006/main" xmlns:r="http://schemas.openxmlformats.org/officeDocument/2006/relationships" xmlns:p="http://schemas.openxmlformats.org/presentationml/2006/main">
  <p:tag name="AS_UNIQUEID" val="62"/>
</p:tagLst>
</file>

<file path=ppt/tags/tag221.xml><?xml version="1.0" encoding="utf-8"?>
<p:tagLst xmlns:a="http://schemas.openxmlformats.org/drawingml/2006/main" xmlns:r="http://schemas.openxmlformats.org/officeDocument/2006/relationships" xmlns:p="http://schemas.openxmlformats.org/presentationml/2006/main">
  <p:tag name="AS_UNIQUEID" val="63"/>
</p:tagLst>
</file>

<file path=ppt/tags/tag222.xml><?xml version="1.0" encoding="utf-8"?>
<p:tagLst xmlns:a="http://schemas.openxmlformats.org/drawingml/2006/main" xmlns:r="http://schemas.openxmlformats.org/officeDocument/2006/relationships" xmlns:p="http://schemas.openxmlformats.org/presentationml/2006/main">
  <p:tag name="AS_UNIQUEID" val="59"/>
</p:tagLst>
</file>

<file path=ppt/tags/tag223.xml><?xml version="1.0" encoding="utf-8"?>
<p:tagLst xmlns:a="http://schemas.openxmlformats.org/drawingml/2006/main" xmlns:r="http://schemas.openxmlformats.org/officeDocument/2006/relationships" xmlns:p="http://schemas.openxmlformats.org/presentationml/2006/main">
  <p:tag name="AS_UNIQUEID" val="60"/>
</p:tagLst>
</file>

<file path=ppt/tags/tag224.xml><?xml version="1.0" encoding="utf-8"?>
<p:tagLst xmlns:a="http://schemas.openxmlformats.org/drawingml/2006/main" xmlns:r="http://schemas.openxmlformats.org/officeDocument/2006/relationships" xmlns:p="http://schemas.openxmlformats.org/presentationml/2006/main">
  <p:tag name="AS_UNIQUEID" val="61"/>
</p:tagLst>
</file>

<file path=ppt/tags/tag225.xml><?xml version="1.0" encoding="utf-8"?>
<p:tagLst xmlns:a="http://schemas.openxmlformats.org/drawingml/2006/main" xmlns:r="http://schemas.openxmlformats.org/officeDocument/2006/relationships" xmlns:p="http://schemas.openxmlformats.org/presentationml/2006/main">
  <p:tag name="AS_UNIQUEID" val="62"/>
</p:tagLst>
</file>

<file path=ppt/tags/tag226.xml><?xml version="1.0" encoding="utf-8"?>
<p:tagLst xmlns:a="http://schemas.openxmlformats.org/drawingml/2006/main" xmlns:r="http://schemas.openxmlformats.org/officeDocument/2006/relationships" xmlns:p="http://schemas.openxmlformats.org/presentationml/2006/main">
  <p:tag name="AS_UNIQUEID" val="63"/>
</p:tagLst>
</file>

<file path=ppt/tags/tag227.xml><?xml version="1.0" encoding="utf-8"?>
<p:tagLst xmlns:a="http://schemas.openxmlformats.org/drawingml/2006/main" xmlns:r="http://schemas.openxmlformats.org/officeDocument/2006/relationships" xmlns:p="http://schemas.openxmlformats.org/presentationml/2006/main">
  <p:tag name="AS_UNIQUEID" val="72"/>
</p:tagLst>
</file>

<file path=ppt/tags/tag228.xml><?xml version="1.0" encoding="utf-8"?>
<p:tagLst xmlns:a="http://schemas.openxmlformats.org/drawingml/2006/main" xmlns:r="http://schemas.openxmlformats.org/officeDocument/2006/relationships" xmlns:p="http://schemas.openxmlformats.org/presentationml/2006/main">
  <p:tag name="AS_UNIQUEID" val="59"/>
</p:tagLst>
</file>

<file path=ppt/tags/tag229.xml><?xml version="1.0" encoding="utf-8"?>
<p:tagLst xmlns:a="http://schemas.openxmlformats.org/drawingml/2006/main" xmlns:r="http://schemas.openxmlformats.org/officeDocument/2006/relationships" xmlns:p="http://schemas.openxmlformats.org/presentationml/2006/main">
  <p:tag name="AS_UNIQUEID" val="60"/>
</p:tagLst>
</file>

<file path=ppt/tags/tag23.xml><?xml version="1.0" encoding="utf-8"?>
<p:tagLst xmlns:a="http://schemas.openxmlformats.org/drawingml/2006/main" xmlns:r="http://schemas.openxmlformats.org/officeDocument/2006/relationships" xmlns:p="http://schemas.openxmlformats.org/presentationml/2006/main">
  <p:tag name="AS_UNIQUEID" val="63"/>
</p:tagLst>
</file>

<file path=ppt/tags/tag230.xml><?xml version="1.0" encoding="utf-8"?>
<p:tagLst xmlns:a="http://schemas.openxmlformats.org/drawingml/2006/main" xmlns:r="http://schemas.openxmlformats.org/officeDocument/2006/relationships" xmlns:p="http://schemas.openxmlformats.org/presentationml/2006/main">
  <p:tag name="AS_UNIQUEID" val="61"/>
</p:tagLst>
</file>

<file path=ppt/tags/tag231.xml><?xml version="1.0" encoding="utf-8"?>
<p:tagLst xmlns:a="http://schemas.openxmlformats.org/drawingml/2006/main" xmlns:r="http://schemas.openxmlformats.org/officeDocument/2006/relationships" xmlns:p="http://schemas.openxmlformats.org/presentationml/2006/main">
  <p:tag name="AS_UNIQUEID" val="62"/>
</p:tagLst>
</file>

<file path=ppt/tags/tag232.xml><?xml version="1.0" encoding="utf-8"?>
<p:tagLst xmlns:a="http://schemas.openxmlformats.org/drawingml/2006/main" xmlns:r="http://schemas.openxmlformats.org/officeDocument/2006/relationships" xmlns:p="http://schemas.openxmlformats.org/presentationml/2006/main">
  <p:tag name="AS_UNIQUEID" val="63"/>
</p:tagLst>
</file>

<file path=ppt/tags/tag233.xml><?xml version="1.0" encoding="utf-8"?>
<p:tagLst xmlns:a="http://schemas.openxmlformats.org/drawingml/2006/main" xmlns:r="http://schemas.openxmlformats.org/officeDocument/2006/relationships" xmlns:p="http://schemas.openxmlformats.org/presentationml/2006/main">
  <p:tag name="AS_UNIQUEID" val="59"/>
</p:tagLst>
</file>

<file path=ppt/tags/tag234.xml><?xml version="1.0" encoding="utf-8"?>
<p:tagLst xmlns:a="http://schemas.openxmlformats.org/drawingml/2006/main" xmlns:r="http://schemas.openxmlformats.org/officeDocument/2006/relationships" xmlns:p="http://schemas.openxmlformats.org/presentationml/2006/main">
  <p:tag name="AS_UNIQUEID" val="60"/>
</p:tagLst>
</file>

<file path=ppt/tags/tag235.xml><?xml version="1.0" encoding="utf-8"?>
<p:tagLst xmlns:a="http://schemas.openxmlformats.org/drawingml/2006/main" xmlns:r="http://schemas.openxmlformats.org/officeDocument/2006/relationships" xmlns:p="http://schemas.openxmlformats.org/presentationml/2006/main">
  <p:tag name="AS_UNIQUEID" val="61"/>
</p:tagLst>
</file>

<file path=ppt/tags/tag236.xml><?xml version="1.0" encoding="utf-8"?>
<p:tagLst xmlns:a="http://schemas.openxmlformats.org/drawingml/2006/main" xmlns:r="http://schemas.openxmlformats.org/officeDocument/2006/relationships" xmlns:p="http://schemas.openxmlformats.org/presentationml/2006/main">
  <p:tag name="AS_UNIQUEID" val="62"/>
</p:tagLst>
</file>

<file path=ppt/tags/tag237.xml><?xml version="1.0" encoding="utf-8"?>
<p:tagLst xmlns:a="http://schemas.openxmlformats.org/drawingml/2006/main" xmlns:r="http://schemas.openxmlformats.org/officeDocument/2006/relationships" xmlns:p="http://schemas.openxmlformats.org/presentationml/2006/main">
  <p:tag name="AS_UNIQUEID" val="63"/>
</p:tagLst>
</file>

<file path=ppt/tags/tag238.xml><?xml version="1.0" encoding="utf-8"?>
<p:tagLst xmlns:a="http://schemas.openxmlformats.org/drawingml/2006/main" xmlns:r="http://schemas.openxmlformats.org/officeDocument/2006/relationships" xmlns:p="http://schemas.openxmlformats.org/presentationml/2006/main">
  <p:tag name="AS_UNIQUEID" val="59"/>
</p:tagLst>
</file>

<file path=ppt/tags/tag239.xml><?xml version="1.0" encoding="utf-8"?>
<p:tagLst xmlns:a="http://schemas.openxmlformats.org/drawingml/2006/main" xmlns:r="http://schemas.openxmlformats.org/officeDocument/2006/relationships" xmlns:p="http://schemas.openxmlformats.org/presentationml/2006/main">
  <p:tag name="AS_UNIQUEID" val="60"/>
</p:tagLst>
</file>

<file path=ppt/tags/tag24.xml><?xml version="1.0" encoding="utf-8"?>
<p:tagLst xmlns:a="http://schemas.openxmlformats.org/drawingml/2006/main" xmlns:r="http://schemas.openxmlformats.org/officeDocument/2006/relationships" xmlns:p="http://schemas.openxmlformats.org/presentationml/2006/main">
  <p:tag name="AS_UNIQUEID" val="59"/>
</p:tagLst>
</file>

<file path=ppt/tags/tag240.xml><?xml version="1.0" encoding="utf-8"?>
<p:tagLst xmlns:a="http://schemas.openxmlformats.org/drawingml/2006/main" xmlns:r="http://schemas.openxmlformats.org/officeDocument/2006/relationships" xmlns:p="http://schemas.openxmlformats.org/presentationml/2006/main">
  <p:tag name="AS_UNIQUEID" val="61"/>
</p:tagLst>
</file>

<file path=ppt/tags/tag241.xml><?xml version="1.0" encoding="utf-8"?>
<p:tagLst xmlns:a="http://schemas.openxmlformats.org/drawingml/2006/main" xmlns:r="http://schemas.openxmlformats.org/officeDocument/2006/relationships" xmlns:p="http://schemas.openxmlformats.org/presentationml/2006/main">
  <p:tag name="AS_UNIQUEID" val="62"/>
</p:tagLst>
</file>

<file path=ppt/tags/tag242.xml><?xml version="1.0" encoding="utf-8"?>
<p:tagLst xmlns:a="http://schemas.openxmlformats.org/drawingml/2006/main" xmlns:r="http://schemas.openxmlformats.org/officeDocument/2006/relationships" xmlns:p="http://schemas.openxmlformats.org/presentationml/2006/main">
  <p:tag name="AS_UNIQUEID" val="63"/>
</p:tagLst>
</file>

<file path=ppt/tags/tag243.xml><?xml version="1.0" encoding="utf-8"?>
<p:tagLst xmlns:a="http://schemas.openxmlformats.org/drawingml/2006/main" xmlns:r="http://schemas.openxmlformats.org/officeDocument/2006/relationships" xmlns:p="http://schemas.openxmlformats.org/presentationml/2006/main">
  <p:tag name="AS_UNIQUEID" val="59"/>
</p:tagLst>
</file>

<file path=ppt/tags/tag244.xml><?xml version="1.0" encoding="utf-8"?>
<p:tagLst xmlns:a="http://schemas.openxmlformats.org/drawingml/2006/main" xmlns:r="http://schemas.openxmlformats.org/officeDocument/2006/relationships" xmlns:p="http://schemas.openxmlformats.org/presentationml/2006/main">
  <p:tag name="AS_UNIQUEID" val="60"/>
</p:tagLst>
</file>

<file path=ppt/tags/tag245.xml><?xml version="1.0" encoding="utf-8"?>
<p:tagLst xmlns:a="http://schemas.openxmlformats.org/drawingml/2006/main" xmlns:r="http://schemas.openxmlformats.org/officeDocument/2006/relationships" xmlns:p="http://schemas.openxmlformats.org/presentationml/2006/main">
  <p:tag name="AS_UNIQUEID" val="61"/>
</p:tagLst>
</file>

<file path=ppt/tags/tag246.xml><?xml version="1.0" encoding="utf-8"?>
<p:tagLst xmlns:a="http://schemas.openxmlformats.org/drawingml/2006/main" xmlns:r="http://schemas.openxmlformats.org/officeDocument/2006/relationships" xmlns:p="http://schemas.openxmlformats.org/presentationml/2006/main">
  <p:tag name="AS_UNIQUEID" val="62"/>
</p:tagLst>
</file>

<file path=ppt/tags/tag247.xml><?xml version="1.0" encoding="utf-8"?>
<p:tagLst xmlns:a="http://schemas.openxmlformats.org/drawingml/2006/main" xmlns:r="http://schemas.openxmlformats.org/officeDocument/2006/relationships" xmlns:p="http://schemas.openxmlformats.org/presentationml/2006/main">
  <p:tag name="AS_UNIQUEID" val="63"/>
</p:tagLst>
</file>

<file path=ppt/tags/tag248.xml><?xml version="1.0" encoding="utf-8"?>
<p:tagLst xmlns:a="http://schemas.openxmlformats.org/drawingml/2006/main" xmlns:r="http://schemas.openxmlformats.org/officeDocument/2006/relationships" xmlns:p="http://schemas.openxmlformats.org/presentationml/2006/main">
  <p:tag name="AS_UNIQUEID" val="59"/>
</p:tagLst>
</file>

<file path=ppt/tags/tag249.xml><?xml version="1.0" encoding="utf-8"?>
<p:tagLst xmlns:a="http://schemas.openxmlformats.org/drawingml/2006/main" xmlns:r="http://schemas.openxmlformats.org/officeDocument/2006/relationships" xmlns:p="http://schemas.openxmlformats.org/presentationml/2006/main">
  <p:tag name="AS_UNIQUEID" val="60"/>
</p:tagLst>
</file>

<file path=ppt/tags/tag25.xml><?xml version="1.0" encoding="utf-8"?>
<p:tagLst xmlns:a="http://schemas.openxmlformats.org/drawingml/2006/main" xmlns:r="http://schemas.openxmlformats.org/officeDocument/2006/relationships" xmlns:p="http://schemas.openxmlformats.org/presentationml/2006/main">
  <p:tag name="AS_UNIQUEID" val="61"/>
</p:tagLst>
</file>

<file path=ppt/tags/tag250.xml><?xml version="1.0" encoding="utf-8"?>
<p:tagLst xmlns:a="http://schemas.openxmlformats.org/drawingml/2006/main" xmlns:r="http://schemas.openxmlformats.org/officeDocument/2006/relationships" xmlns:p="http://schemas.openxmlformats.org/presentationml/2006/main">
  <p:tag name="AS_UNIQUEID" val="61"/>
</p:tagLst>
</file>

<file path=ppt/tags/tag251.xml><?xml version="1.0" encoding="utf-8"?>
<p:tagLst xmlns:a="http://schemas.openxmlformats.org/drawingml/2006/main" xmlns:r="http://schemas.openxmlformats.org/officeDocument/2006/relationships" xmlns:p="http://schemas.openxmlformats.org/presentationml/2006/main">
  <p:tag name="AS_UNIQUEID" val="62"/>
</p:tagLst>
</file>

<file path=ppt/tags/tag252.xml><?xml version="1.0" encoding="utf-8"?>
<p:tagLst xmlns:a="http://schemas.openxmlformats.org/drawingml/2006/main" xmlns:r="http://schemas.openxmlformats.org/officeDocument/2006/relationships" xmlns:p="http://schemas.openxmlformats.org/presentationml/2006/main">
  <p:tag name="AS_UNIQUEID" val="63"/>
</p:tagLst>
</file>

<file path=ppt/tags/tag253.xml><?xml version="1.0" encoding="utf-8"?>
<p:tagLst xmlns:a="http://schemas.openxmlformats.org/drawingml/2006/main" xmlns:r="http://schemas.openxmlformats.org/officeDocument/2006/relationships" xmlns:p="http://schemas.openxmlformats.org/presentationml/2006/main">
  <p:tag name="AS_UNIQUEID" val="59"/>
</p:tagLst>
</file>

<file path=ppt/tags/tag254.xml><?xml version="1.0" encoding="utf-8"?>
<p:tagLst xmlns:a="http://schemas.openxmlformats.org/drawingml/2006/main" xmlns:r="http://schemas.openxmlformats.org/officeDocument/2006/relationships" xmlns:p="http://schemas.openxmlformats.org/presentationml/2006/main">
  <p:tag name="AS_UNIQUEID" val="60"/>
</p:tagLst>
</file>

<file path=ppt/tags/tag255.xml><?xml version="1.0" encoding="utf-8"?>
<p:tagLst xmlns:a="http://schemas.openxmlformats.org/drawingml/2006/main" xmlns:r="http://schemas.openxmlformats.org/officeDocument/2006/relationships" xmlns:p="http://schemas.openxmlformats.org/presentationml/2006/main">
  <p:tag name="AS_UNIQUEID" val="61"/>
</p:tagLst>
</file>

<file path=ppt/tags/tag256.xml><?xml version="1.0" encoding="utf-8"?>
<p:tagLst xmlns:a="http://schemas.openxmlformats.org/drawingml/2006/main" xmlns:r="http://schemas.openxmlformats.org/officeDocument/2006/relationships" xmlns:p="http://schemas.openxmlformats.org/presentationml/2006/main">
  <p:tag name="AS_UNIQUEID" val="62"/>
</p:tagLst>
</file>

<file path=ppt/tags/tag257.xml><?xml version="1.0" encoding="utf-8"?>
<p:tagLst xmlns:a="http://schemas.openxmlformats.org/drawingml/2006/main" xmlns:r="http://schemas.openxmlformats.org/officeDocument/2006/relationships" xmlns:p="http://schemas.openxmlformats.org/presentationml/2006/main">
  <p:tag name="AS_UNIQUEID" val="63"/>
</p:tagLst>
</file>

<file path=ppt/tags/tag258.xml><?xml version="1.0" encoding="utf-8"?>
<p:tagLst xmlns:a="http://schemas.openxmlformats.org/drawingml/2006/main" xmlns:r="http://schemas.openxmlformats.org/officeDocument/2006/relationships" xmlns:p="http://schemas.openxmlformats.org/presentationml/2006/main">
  <p:tag name="AS_UNIQUEID" val="72"/>
</p:tagLst>
</file>

<file path=ppt/tags/tag259.xml><?xml version="1.0" encoding="utf-8"?>
<p:tagLst xmlns:a="http://schemas.openxmlformats.org/drawingml/2006/main" xmlns:r="http://schemas.openxmlformats.org/officeDocument/2006/relationships" xmlns:p="http://schemas.openxmlformats.org/presentationml/2006/main">
  <p:tag name="AS_UNIQUEID" val="59"/>
</p:tagLst>
</file>

<file path=ppt/tags/tag26.xml><?xml version="1.0" encoding="utf-8"?>
<p:tagLst xmlns:a="http://schemas.openxmlformats.org/drawingml/2006/main" xmlns:r="http://schemas.openxmlformats.org/officeDocument/2006/relationships" xmlns:p="http://schemas.openxmlformats.org/presentationml/2006/main">
  <p:tag name="AS_UNIQUEID" val="62"/>
</p:tagLst>
</file>

<file path=ppt/tags/tag260.xml><?xml version="1.0" encoding="utf-8"?>
<p:tagLst xmlns:a="http://schemas.openxmlformats.org/drawingml/2006/main" xmlns:r="http://schemas.openxmlformats.org/officeDocument/2006/relationships" xmlns:p="http://schemas.openxmlformats.org/presentationml/2006/main">
  <p:tag name="AS_UNIQUEID" val="60"/>
</p:tagLst>
</file>

<file path=ppt/tags/tag261.xml><?xml version="1.0" encoding="utf-8"?>
<p:tagLst xmlns:a="http://schemas.openxmlformats.org/drawingml/2006/main" xmlns:r="http://schemas.openxmlformats.org/officeDocument/2006/relationships" xmlns:p="http://schemas.openxmlformats.org/presentationml/2006/main">
  <p:tag name="AS_UNIQUEID" val="61"/>
</p:tagLst>
</file>

<file path=ppt/tags/tag262.xml><?xml version="1.0" encoding="utf-8"?>
<p:tagLst xmlns:a="http://schemas.openxmlformats.org/drawingml/2006/main" xmlns:r="http://schemas.openxmlformats.org/officeDocument/2006/relationships" xmlns:p="http://schemas.openxmlformats.org/presentationml/2006/main">
  <p:tag name="AS_UNIQUEID" val="62"/>
</p:tagLst>
</file>

<file path=ppt/tags/tag263.xml><?xml version="1.0" encoding="utf-8"?>
<p:tagLst xmlns:a="http://schemas.openxmlformats.org/drawingml/2006/main" xmlns:r="http://schemas.openxmlformats.org/officeDocument/2006/relationships" xmlns:p="http://schemas.openxmlformats.org/presentationml/2006/main">
  <p:tag name="AS_UNIQUEID" val="63"/>
</p:tagLst>
</file>

<file path=ppt/tags/tag264.xml><?xml version="1.0" encoding="utf-8"?>
<p:tagLst xmlns:a="http://schemas.openxmlformats.org/drawingml/2006/main" xmlns:r="http://schemas.openxmlformats.org/officeDocument/2006/relationships" xmlns:p="http://schemas.openxmlformats.org/presentationml/2006/main">
  <p:tag name="AS_UNIQUEID" val="59"/>
</p:tagLst>
</file>

<file path=ppt/tags/tag265.xml><?xml version="1.0" encoding="utf-8"?>
<p:tagLst xmlns:a="http://schemas.openxmlformats.org/drawingml/2006/main" xmlns:r="http://schemas.openxmlformats.org/officeDocument/2006/relationships" xmlns:p="http://schemas.openxmlformats.org/presentationml/2006/main">
  <p:tag name="AS_UNIQUEID" val="60"/>
</p:tagLst>
</file>

<file path=ppt/tags/tag266.xml><?xml version="1.0" encoding="utf-8"?>
<p:tagLst xmlns:a="http://schemas.openxmlformats.org/drawingml/2006/main" xmlns:r="http://schemas.openxmlformats.org/officeDocument/2006/relationships" xmlns:p="http://schemas.openxmlformats.org/presentationml/2006/main">
  <p:tag name="AS_UNIQUEID" val="61"/>
</p:tagLst>
</file>

<file path=ppt/tags/tag267.xml><?xml version="1.0" encoding="utf-8"?>
<p:tagLst xmlns:a="http://schemas.openxmlformats.org/drawingml/2006/main" xmlns:r="http://schemas.openxmlformats.org/officeDocument/2006/relationships" xmlns:p="http://schemas.openxmlformats.org/presentationml/2006/main">
  <p:tag name="AS_UNIQUEID" val="62"/>
</p:tagLst>
</file>

<file path=ppt/tags/tag268.xml><?xml version="1.0" encoding="utf-8"?>
<p:tagLst xmlns:a="http://schemas.openxmlformats.org/drawingml/2006/main" xmlns:r="http://schemas.openxmlformats.org/officeDocument/2006/relationships" xmlns:p="http://schemas.openxmlformats.org/presentationml/2006/main">
  <p:tag name="AS_UNIQUEID" val="63"/>
</p:tagLst>
</file>

<file path=ppt/tags/tag269.xml><?xml version="1.0" encoding="utf-8"?>
<p:tagLst xmlns:a="http://schemas.openxmlformats.org/drawingml/2006/main" xmlns:r="http://schemas.openxmlformats.org/officeDocument/2006/relationships" xmlns:p="http://schemas.openxmlformats.org/presentationml/2006/main">
  <p:tag name="AS_UNIQUEID" val="59"/>
</p:tagLst>
</file>

<file path=ppt/tags/tag27.xml><?xml version="1.0" encoding="utf-8"?>
<p:tagLst xmlns:a="http://schemas.openxmlformats.org/drawingml/2006/main" xmlns:r="http://schemas.openxmlformats.org/officeDocument/2006/relationships" xmlns:p="http://schemas.openxmlformats.org/presentationml/2006/main">
  <p:tag name="AS_UNIQUEID" val="63"/>
</p:tagLst>
</file>

<file path=ppt/tags/tag270.xml><?xml version="1.0" encoding="utf-8"?>
<p:tagLst xmlns:a="http://schemas.openxmlformats.org/drawingml/2006/main" xmlns:r="http://schemas.openxmlformats.org/officeDocument/2006/relationships" xmlns:p="http://schemas.openxmlformats.org/presentationml/2006/main">
  <p:tag name="AS_UNIQUEID" val="60"/>
</p:tagLst>
</file>

<file path=ppt/tags/tag271.xml><?xml version="1.0" encoding="utf-8"?>
<p:tagLst xmlns:a="http://schemas.openxmlformats.org/drawingml/2006/main" xmlns:r="http://schemas.openxmlformats.org/officeDocument/2006/relationships" xmlns:p="http://schemas.openxmlformats.org/presentationml/2006/main">
  <p:tag name="AS_UNIQUEID" val="61"/>
</p:tagLst>
</file>

<file path=ppt/tags/tag272.xml><?xml version="1.0" encoding="utf-8"?>
<p:tagLst xmlns:a="http://schemas.openxmlformats.org/drawingml/2006/main" xmlns:r="http://schemas.openxmlformats.org/officeDocument/2006/relationships" xmlns:p="http://schemas.openxmlformats.org/presentationml/2006/main">
  <p:tag name="AS_UNIQUEID" val="62"/>
</p:tagLst>
</file>

<file path=ppt/tags/tag273.xml><?xml version="1.0" encoding="utf-8"?>
<p:tagLst xmlns:a="http://schemas.openxmlformats.org/drawingml/2006/main" xmlns:r="http://schemas.openxmlformats.org/officeDocument/2006/relationships" xmlns:p="http://schemas.openxmlformats.org/presentationml/2006/main">
  <p:tag name="AS_UNIQUEID" val="63"/>
</p:tagLst>
</file>

<file path=ppt/tags/tag274.xml><?xml version="1.0" encoding="utf-8"?>
<p:tagLst xmlns:a="http://schemas.openxmlformats.org/drawingml/2006/main" xmlns:r="http://schemas.openxmlformats.org/officeDocument/2006/relationships" xmlns:p="http://schemas.openxmlformats.org/presentationml/2006/main">
  <p:tag name="AS_UNIQUEID" val="59"/>
</p:tagLst>
</file>

<file path=ppt/tags/tag275.xml><?xml version="1.0" encoding="utf-8"?>
<p:tagLst xmlns:a="http://schemas.openxmlformats.org/drawingml/2006/main" xmlns:r="http://schemas.openxmlformats.org/officeDocument/2006/relationships" xmlns:p="http://schemas.openxmlformats.org/presentationml/2006/main">
  <p:tag name="AS_UNIQUEID" val="60"/>
</p:tagLst>
</file>

<file path=ppt/tags/tag276.xml><?xml version="1.0" encoding="utf-8"?>
<p:tagLst xmlns:a="http://schemas.openxmlformats.org/drawingml/2006/main" xmlns:r="http://schemas.openxmlformats.org/officeDocument/2006/relationships" xmlns:p="http://schemas.openxmlformats.org/presentationml/2006/main">
  <p:tag name="AS_UNIQUEID" val="61"/>
</p:tagLst>
</file>

<file path=ppt/tags/tag277.xml><?xml version="1.0" encoding="utf-8"?>
<p:tagLst xmlns:a="http://schemas.openxmlformats.org/drawingml/2006/main" xmlns:r="http://schemas.openxmlformats.org/officeDocument/2006/relationships" xmlns:p="http://schemas.openxmlformats.org/presentationml/2006/main">
  <p:tag name="AS_UNIQUEID" val="62"/>
</p:tagLst>
</file>

<file path=ppt/tags/tag278.xml><?xml version="1.0" encoding="utf-8"?>
<p:tagLst xmlns:a="http://schemas.openxmlformats.org/drawingml/2006/main" xmlns:r="http://schemas.openxmlformats.org/officeDocument/2006/relationships" xmlns:p="http://schemas.openxmlformats.org/presentationml/2006/main">
  <p:tag name="AS_UNIQUEID" val="63"/>
</p:tagLst>
</file>

<file path=ppt/tags/tag279.xml><?xml version="1.0" encoding="utf-8"?>
<p:tagLst xmlns:a="http://schemas.openxmlformats.org/drawingml/2006/main" xmlns:r="http://schemas.openxmlformats.org/officeDocument/2006/relationships" xmlns:p="http://schemas.openxmlformats.org/presentationml/2006/main">
  <p:tag name="AS_UNIQUEID" val="72"/>
</p:tagLst>
</file>

<file path=ppt/tags/tag28.xml><?xml version="1.0" encoding="utf-8"?>
<p:tagLst xmlns:a="http://schemas.openxmlformats.org/drawingml/2006/main" xmlns:r="http://schemas.openxmlformats.org/officeDocument/2006/relationships" xmlns:p="http://schemas.openxmlformats.org/presentationml/2006/main">
  <p:tag name="AS_UNIQUEID" val="60"/>
</p:tagLst>
</file>

<file path=ppt/tags/tag280.xml><?xml version="1.0" encoding="utf-8"?>
<p:tagLst xmlns:a="http://schemas.openxmlformats.org/drawingml/2006/main" xmlns:r="http://schemas.openxmlformats.org/officeDocument/2006/relationships" xmlns:p="http://schemas.openxmlformats.org/presentationml/2006/main">
  <p:tag name="AS_UNIQUEID" val="59"/>
</p:tagLst>
</file>

<file path=ppt/tags/tag281.xml><?xml version="1.0" encoding="utf-8"?>
<p:tagLst xmlns:a="http://schemas.openxmlformats.org/drawingml/2006/main" xmlns:r="http://schemas.openxmlformats.org/officeDocument/2006/relationships" xmlns:p="http://schemas.openxmlformats.org/presentationml/2006/main">
  <p:tag name="AS_UNIQUEID" val="60"/>
</p:tagLst>
</file>

<file path=ppt/tags/tag282.xml><?xml version="1.0" encoding="utf-8"?>
<p:tagLst xmlns:a="http://schemas.openxmlformats.org/drawingml/2006/main" xmlns:r="http://schemas.openxmlformats.org/officeDocument/2006/relationships" xmlns:p="http://schemas.openxmlformats.org/presentationml/2006/main">
  <p:tag name="AS_UNIQUEID" val="61"/>
</p:tagLst>
</file>

<file path=ppt/tags/tag283.xml><?xml version="1.0" encoding="utf-8"?>
<p:tagLst xmlns:a="http://schemas.openxmlformats.org/drawingml/2006/main" xmlns:r="http://schemas.openxmlformats.org/officeDocument/2006/relationships" xmlns:p="http://schemas.openxmlformats.org/presentationml/2006/main">
  <p:tag name="AS_UNIQUEID" val="62"/>
</p:tagLst>
</file>

<file path=ppt/tags/tag284.xml><?xml version="1.0" encoding="utf-8"?>
<p:tagLst xmlns:a="http://schemas.openxmlformats.org/drawingml/2006/main" xmlns:r="http://schemas.openxmlformats.org/officeDocument/2006/relationships" xmlns:p="http://schemas.openxmlformats.org/presentationml/2006/main">
  <p:tag name="AS_UNIQUEID" val="63"/>
</p:tagLst>
</file>

<file path=ppt/tags/tag285.xml><?xml version="1.0" encoding="utf-8"?>
<p:tagLst xmlns:a="http://schemas.openxmlformats.org/drawingml/2006/main" xmlns:r="http://schemas.openxmlformats.org/officeDocument/2006/relationships" xmlns:p="http://schemas.openxmlformats.org/presentationml/2006/main">
  <p:tag name="AS_UNIQUEID" val="59"/>
</p:tagLst>
</file>

<file path=ppt/tags/tag286.xml><?xml version="1.0" encoding="utf-8"?>
<p:tagLst xmlns:a="http://schemas.openxmlformats.org/drawingml/2006/main" xmlns:r="http://schemas.openxmlformats.org/officeDocument/2006/relationships" xmlns:p="http://schemas.openxmlformats.org/presentationml/2006/main">
  <p:tag name="AS_UNIQUEID" val="60"/>
</p:tagLst>
</file>

<file path=ppt/tags/tag287.xml><?xml version="1.0" encoding="utf-8"?>
<p:tagLst xmlns:a="http://schemas.openxmlformats.org/drawingml/2006/main" xmlns:r="http://schemas.openxmlformats.org/officeDocument/2006/relationships" xmlns:p="http://schemas.openxmlformats.org/presentationml/2006/main">
  <p:tag name="AS_UNIQUEID" val="61"/>
</p:tagLst>
</file>

<file path=ppt/tags/tag288.xml><?xml version="1.0" encoding="utf-8"?>
<p:tagLst xmlns:a="http://schemas.openxmlformats.org/drawingml/2006/main" xmlns:r="http://schemas.openxmlformats.org/officeDocument/2006/relationships" xmlns:p="http://schemas.openxmlformats.org/presentationml/2006/main">
  <p:tag name="AS_UNIQUEID" val="62"/>
</p:tagLst>
</file>

<file path=ppt/tags/tag289.xml><?xml version="1.0" encoding="utf-8"?>
<p:tagLst xmlns:a="http://schemas.openxmlformats.org/drawingml/2006/main" xmlns:r="http://schemas.openxmlformats.org/officeDocument/2006/relationships" xmlns:p="http://schemas.openxmlformats.org/presentationml/2006/main">
  <p:tag name="AS_UNIQUEID" val="63"/>
</p:tagLst>
</file>

<file path=ppt/tags/tag29.xml><?xml version="1.0" encoding="utf-8"?>
<p:tagLst xmlns:a="http://schemas.openxmlformats.org/drawingml/2006/main" xmlns:r="http://schemas.openxmlformats.org/officeDocument/2006/relationships" xmlns:p="http://schemas.openxmlformats.org/presentationml/2006/main">
  <p:tag name="AS_UNIQUEID" val="44"/>
</p:tagLst>
</file>

<file path=ppt/tags/tag290.xml><?xml version="1.0" encoding="utf-8"?>
<p:tagLst xmlns:a="http://schemas.openxmlformats.org/drawingml/2006/main" xmlns:r="http://schemas.openxmlformats.org/officeDocument/2006/relationships" xmlns:p="http://schemas.openxmlformats.org/presentationml/2006/main">
  <p:tag name="AS_UNIQUEID" val="59"/>
</p:tagLst>
</file>

<file path=ppt/tags/tag291.xml><?xml version="1.0" encoding="utf-8"?>
<p:tagLst xmlns:a="http://schemas.openxmlformats.org/drawingml/2006/main" xmlns:r="http://schemas.openxmlformats.org/officeDocument/2006/relationships" xmlns:p="http://schemas.openxmlformats.org/presentationml/2006/main">
  <p:tag name="AS_UNIQUEID" val="60"/>
</p:tagLst>
</file>

<file path=ppt/tags/tag292.xml><?xml version="1.0" encoding="utf-8"?>
<p:tagLst xmlns:a="http://schemas.openxmlformats.org/drawingml/2006/main" xmlns:r="http://schemas.openxmlformats.org/officeDocument/2006/relationships" xmlns:p="http://schemas.openxmlformats.org/presentationml/2006/main">
  <p:tag name="AS_UNIQUEID" val="61"/>
</p:tagLst>
</file>

<file path=ppt/tags/tag293.xml><?xml version="1.0" encoding="utf-8"?>
<p:tagLst xmlns:a="http://schemas.openxmlformats.org/drawingml/2006/main" xmlns:r="http://schemas.openxmlformats.org/officeDocument/2006/relationships" xmlns:p="http://schemas.openxmlformats.org/presentationml/2006/main">
  <p:tag name="AS_UNIQUEID" val="62"/>
</p:tagLst>
</file>

<file path=ppt/tags/tag294.xml><?xml version="1.0" encoding="utf-8"?>
<p:tagLst xmlns:a="http://schemas.openxmlformats.org/drawingml/2006/main" xmlns:r="http://schemas.openxmlformats.org/officeDocument/2006/relationships" xmlns:p="http://schemas.openxmlformats.org/presentationml/2006/main">
  <p:tag name="AS_UNIQUEID" val="63"/>
</p:tagLst>
</file>

<file path=ppt/tags/tag295.xml><?xml version="1.0" encoding="utf-8"?>
<p:tagLst xmlns:a="http://schemas.openxmlformats.org/drawingml/2006/main" xmlns:r="http://schemas.openxmlformats.org/officeDocument/2006/relationships" xmlns:p="http://schemas.openxmlformats.org/presentationml/2006/main">
  <p:tag name="AS_UNIQUEID" val="59"/>
</p:tagLst>
</file>

<file path=ppt/tags/tag296.xml><?xml version="1.0" encoding="utf-8"?>
<p:tagLst xmlns:a="http://schemas.openxmlformats.org/drawingml/2006/main" xmlns:r="http://schemas.openxmlformats.org/officeDocument/2006/relationships" xmlns:p="http://schemas.openxmlformats.org/presentationml/2006/main">
  <p:tag name="AS_UNIQUEID" val="60"/>
</p:tagLst>
</file>

<file path=ppt/tags/tag297.xml><?xml version="1.0" encoding="utf-8"?>
<p:tagLst xmlns:a="http://schemas.openxmlformats.org/drawingml/2006/main" xmlns:r="http://schemas.openxmlformats.org/officeDocument/2006/relationships" xmlns:p="http://schemas.openxmlformats.org/presentationml/2006/main">
  <p:tag name="AS_UNIQUEID" val="61"/>
</p:tagLst>
</file>

<file path=ppt/tags/tag298.xml><?xml version="1.0" encoding="utf-8"?>
<p:tagLst xmlns:a="http://schemas.openxmlformats.org/drawingml/2006/main" xmlns:r="http://schemas.openxmlformats.org/officeDocument/2006/relationships" xmlns:p="http://schemas.openxmlformats.org/presentationml/2006/main">
  <p:tag name="AS_UNIQUEID" val="62"/>
</p:tagLst>
</file>

<file path=ppt/tags/tag299.xml><?xml version="1.0" encoding="utf-8"?>
<p:tagLst xmlns:a="http://schemas.openxmlformats.org/drawingml/2006/main" xmlns:r="http://schemas.openxmlformats.org/officeDocument/2006/relationships" xmlns:p="http://schemas.openxmlformats.org/presentationml/2006/main">
  <p:tag name="AS_UNIQUEID" val="63"/>
</p:tagLst>
</file>

<file path=ppt/tags/tag3.xml><?xml version="1.0" encoding="utf-8"?>
<p:tagLst xmlns:a="http://schemas.openxmlformats.org/drawingml/2006/main" xmlns:r="http://schemas.openxmlformats.org/officeDocument/2006/relationships" xmlns:p="http://schemas.openxmlformats.org/presentationml/2006/main">
  <p:tag name="AS_UNIQUEID" val="38"/>
</p:tagLst>
</file>

<file path=ppt/tags/tag30.xml><?xml version="1.0" encoding="utf-8"?>
<p:tagLst xmlns:a="http://schemas.openxmlformats.org/drawingml/2006/main" xmlns:r="http://schemas.openxmlformats.org/officeDocument/2006/relationships" xmlns:p="http://schemas.openxmlformats.org/presentationml/2006/main">
  <p:tag name="AS_UNIQUEID" val="45"/>
</p:tagLst>
</file>

<file path=ppt/tags/tag300.xml><?xml version="1.0" encoding="utf-8"?>
<p:tagLst xmlns:a="http://schemas.openxmlformats.org/drawingml/2006/main" xmlns:r="http://schemas.openxmlformats.org/officeDocument/2006/relationships" xmlns:p="http://schemas.openxmlformats.org/presentationml/2006/main">
  <p:tag name="AS_UNIQUEID" val="72"/>
</p:tagLst>
</file>

<file path=ppt/tags/tag301.xml><?xml version="1.0" encoding="utf-8"?>
<p:tagLst xmlns:a="http://schemas.openxmlformats.org/drawingml/2006/main" xmlns:r="http://schemas.openxmlformats.org/officeDocument/2006/relationships" xmlns:p="http://schemas.openxmlformats.org/presentationml/2006/main">
  <p:tag name="AS_UNIQUEID" val="59"/>
</p:tagLst>
</file>

<file path=ppt/tags/tag302.xml><?xml version="1.0" encoding="utf-8"?>
<p:tagLst xmlns:a="http://schemas.openxmlformats.org/drawingml/2006/main" xmlns:r="http://schemas.openxmlformats.org/officeDocument/2006/relationships" xmlns:p="http://schemas.openxmlformats.org/presentationml/2006/main">
  <p:tag name="AS_UNIQUEID" val="60"/>
</p:tagLst>
</file>

<file path=ppt/tags/tag303.xml><?xml version="1.0" encoding="utf-8"?>
<p:tagLst xmlns:a="http://schemas.openxmlformats.org/drawingml/2006/main" xmlns:r="http://schemas.openxmlformats.org/officeDocument/2006/relationships" xmlns:p="http://schemas.openxmlformats.org/presentationml/2006/main">
  <p:tag name="AS_UNIQUEID" val="61"/>
</p:tagLst>
</file>

<file path=ppt/tags/tag304.xml><?xml version="1.0" encoding="utf-8"?>
<p:tagLst xmlns:a="http://schemas.openxmlformats.org/drawingml/2006/main" xmlns:r="http://schemas.openxmlformats.org/officeDocument/2006/relationships" xmlns:p="http://schemas.openxmlformats.org/presentationml/2006/main">
  <p:tag name="AS_UNIQUEID" val="62"/>
</p:tagLst>
</file>

<file path=ppt/tags/tag305.xml><?xml version="1.0" encoding="utf-8"?>
<p:tagLst xmlns:a="http://schemas.openxmlformats.org/drawingml/2006/main" xmlns:r="http://schemas.openxmlformats.org/officeDocument/2006/relationships" xmlns:p="http://schemas.openxmlformats.org/presentationml/2006/main">
  <p:tag name="AS_UNIQUEID" val="63"/>
</p:tagLst>
</file>

<file path=ppt/tags/tag306.xml><?xml version="1.0" encoding="utf-8"?>
<p:tagLst xmlns:a="http://schemas.openxmlformats.org/drawingml/2006/main" xmlns:r="http://schemas.openxmlformats.org/officeDocument/2006/relationships" xmlns:p="http://schemas.openxmlformats.org/presentationml/2006/main">
  <p:tag name="AS_UNIQUEID" val="72"/>
</p:tagLst>
</file>

<file path=ppt/tags/tag307.xml><?xml version="1.0" encoding="utf-8"?>
<p:tagLst xmlns:a="http://schemas.openxmlformats.org/drawingml/2006/main" xmlns:r="http://schemas.openxmlformats.org/officeDocument/2006/relationships" xmlns:p="http://schemas.openxmlformats.org/presentationml/2006/main">
  <p:tag name="AS_UNIQUEID" val="59"/>
</p:tagLst>
</file>

<file path=ppt/tags/tag308.xml><?xml version="1.0" encoding="utf-8"?>
<p:tagLst xmlns:a="http://schemas.openxmlformats.org/drawingml/2006/main" xmlns:r="http://schemas.openxmlformats.org/officeDocument/2006/relationships" xmlns:p="http://schemas.openxmlformats.org/presentationml/2006/main">
  <p:tag name="AS_UNIQUEID" val="60"/>
</p:tagLst>
</file>

<file path=ppt/tags/tag309.xml><?xml version="1.0" encoding="utf-8"?>
<p:tagLst xmlns:a="http://schemas.openxmlformats.org/drawingml/2006/main" xmlns:r="http://schemas.openxmlformats.org/officeDocument/2006/relationships" xmlns:p="http://schemas.openxmlformats.org/presentationml/2006/main">
  <p:tag name="AS_UNIQUEID" val="61"/>
</p:tagLst>
</file>

<file path=ppt/tags/tag31.xml><?xml version="1.0" encoding="utf-8"?>
<p:tagLst xmlns:a="http://schemas.openxmlformats.org/drawingml/2006/main" xmlns:r="http://schemas.openxmlformats.org/officeDocument/2006/relationships" xmlns:p="http://schemas.openxmlformats.org/presentationml/2006/main">
  <p:tag name="AS_UNIQUEID" val="46"/>
</p:tagLst>
</file>

<file path=ppt/tags/tag310.xml><?xml version="1.0" encoding="utf-8"?>
<p:tagLst xmlns:a="http://schemas.openxmlformats.org/drawingml/2006/main" xmlns:r="http://schemas.openxmlformats.org/officeDocument/2006/relationships" xmlns:p="http://schemas.openxmlformats.org/presentationml/2006/main">
  <p:tag name="AS_UNIQUEID" val="62"/>
</p:tagLst>
</file>

<file path=ppt/tags/tag311.xml><?xml version="1.0" encoding="utf-8"?>
<p:tagLst xmlns:a="http://schemas.openxmlformats.org/drawingml/2006/main" xmlns:r="http://schemas.openxmlformats.org/officeDocument/2006/relationships" xmlns:p="http://schemas.openxmlformats.org/presentationml/2006/main">
  <p:tag name="AS_UNIQUEID" val="63"/>
</p:tagLst>
</file>

<file path=ppt/tags/tag312.xml><?xml version="1.0" encoding="utf-8"?>
<p:tagLst xmlns:a="http://schemas.openxmlformats.org/drawingml/2006/main" xmlns:r="http://schemas.openxmlformats.org/officeDocument/2006/relationships" xmlns:p="http://schemas.openxmlformats.org/presentationml/2006/main">
  <p:tag name="AS_UNIQUEID" val="59"/>
</p:tagLst>
</file>

<file path=ppt/tags/tag313.xml><?xml version="1.0" encoding="utf-8"?>
<p:tagLst xmlns:a="http://schemas.openxmlformats.org/drawingml/2006/main" xmlns:r="http://schemas.openxmlformats.org/officeDocument/2006/relationships" xmlns:p="http://schemas.openxmlformats.org/presentationml/2006/main">
  <p:tag name="AS_UNIQUEID" val="60"/>
</p:tagLst>
</file>

<file path=ppt/tags/tag314.xml><?xml version="1.0" encoding="utf-8"?>
<p:tagLst xmlns:a="http://schemas.openxmlformats.org/drawingml/2006/main" xmlns:r="http://schemas.openxmlformats.org/officeDocument/2006/relationships" xmlns:p="http://schemas.openxmlformats.org/presentationml/2006/main">
  <p:tag name="AS_UNIQUEID" val="61"/>
</p:tagLst>
</file>

<file path=ppt/tags/tag315.xml><?xml version="1.0" encoding="utf-8"?>
<p:tagLst xmlns:a="http://schemas.openxmlformats.org/drawingml/2006/main" xmlns:r="http://schemas.openxmlformats.org/officeDocument/2006/relationships" xmlns:p="http://schemas.openxmlformats.org/presentationml/2006/main">
  <p:tag name="AS_UNIQUEID" val="62"/>
</p:tagLst>
</file>

<file path=ppt/tags/tag316.xml><?xml version="1.0" encoding="utf-8"?>
<p:tagLst xmlns:a="http://schemas.openxmlformats.org/drawingml/2006/main" xmlns:r="http://schemas.openxmlformats.org/officeDocument/2006/relationships" xmlns:p="http://schemas.openxmlformats.org/presentationml/2006/main">
  <p:tag name="AS_UNIQUEID" val="63"/>
</p:tagLst>
</file>

<file path=ppt/tags/tag317.xml><?xml version="1.0" encoding="utf-8"?>
<p:tagLst xmlns:a="http://schemas.openxmlformats.org/drawingml/2006/main" xmlns:r="http://schemas.openxmlformats.org/officeDocument/2006/relationships" xmlns:p="http://schemas.openxmlformats.org/presentationml/2006/main">
  <p:tag name="AS_UNIQUEID" val="59"/>
</p:tagLst>
</file>

<file path=ppt/tags/tag318.xml><?xml version="1.0" encoding="utf-8"?>
<p:tagLst xmlns:a="http://schemas.openxmlformats.org/drawingml/2006/main" xmlns:r="http://schemas.openxmlformats.org/officeDocument/2006/relationships" xmlns:p="http://schemas.openxmlformats.org/presentationml/2006/main">
  <p:tag name="AS_UNIQUEID" val="60"/>
</p:tagLst>
</file>

<file path=ppt/tags/tag319.xml><?xml version="1.0" encoding="utf-8"?>
<p:tagLst xmlns:a="http://schemas.openxmlformats.org/drawingml/2006/main" xmlns:r="http://schemas.openxmlformats.org/officeDocument/2006/relationships" xmlns:p="http://schemas.openxmlformats.org/presentationml/2006/main">
  <p:tag name="AS_UNIQUEID" val="61"/>
</p:tagLst>
</file>

<file path=ppt/tags/tag32.xml><?xml version="1.0" encoding="utf-8"?>
<p:tagLst xmlns:a="http://schemas.openxmlformats.org/drawingml/2006/main" xmlns:r="http://schemas.openxmlformats.org/officeDocument/2006/relationships" xmlns:p="http://schemas.openxmlformats.org/presentationml/2006/main">
  <p:tag name="AS_UNIQUEID" val="47"/>
</p:tagLst>
</file>

<file path=ppt/tags/tag320.xml><?xml version="1.0" encoding="utf-8"?>
<p:tagLst xmlns:a="http://schemas.openxmlformats.org/drawingml/2006/main" xmlns:r="http://schemas.openxmlformats.org/officeDocument/2006/relationships" xmlns:p="http://schemas.openxmlformats.org/presentationml/2006/main">
  <p:tag name="AS_UNIQUEID" val="62"/>
</p:tagLst>
</file>

<file path=ppt/tags/tag321.xml><?xml version="1.0" encoding="utf-8"?>
<p:tagLst xmlns:a="http://schemas.openxmlformats.org/drawingml/2006/main" xmlns:r="http://schemas.openxmlformats.org/officeDocument/2006/relationships" xmlns:p="http://schemas.openxmlformats.org/presentationml/2006/main">
  <p:tag name="AS_UNIQUEID" val="63"/>
</p:tagLst>
</file>

<file path=ppt/tags/tag322.xml><?xml version="1.0" encoding="utf-8"?>
<p:tagLst xmlns:a="http://schemas.openxmlformats.org/drawingml/2006/main" xmlns:r="http://schemas.openxmlformats.org/officeDocument/2006/relationships" xmlns:p="http://schemas.openxmlformats.org/presentationml/2006/main">
  <p:tag name="AS_UNIQUEID" val="59"/>
</p:tagLst>
</file>

<file path=ppt/tags/tag323.xml><?xml version="1.0" encoding="utf-8"?>
<p:tagLst xmlns:a="http://schemas.openxmlformats.org/drawingml/2006/main" xmlns:r="http://schemas.openxmlformats.org/officeDocument/2006/relationships" xmlns:p="http://schemas.openxmlformats.org/presentationml/2006/main">
  <p:tag name="AS_UNIQUEID" val="60"/>
</p:tagLst>
</file>

<file path=ppt/tags/tag324.xml><?xml version="1.0" encoding="utf-8"?>
<p:tagLst xmlns:a="http://schemas.openxmlformats.org/drawingml/2006/main" xmlns:r="http://schemas.openxmlformats.org/officeDocument/2006/relationships" xmlns:p="http://schemas.openxmlformats.org/presentationml/2006/main">
  <p:tag name="AS_UNIQUEID" val="61"/>
</p:tagLst>
</file>

<file path=ppt/tags/tag325.xml><?xml version="1.0" encoding="utf-8"?>
<p:tagLst xmlns:a="http://schemas.openxmlformats.org/drawingml/2006/main" xmlns:r="http://schemas.openxmlformats.org/officeDocument/2006/relationships" xmlns:p="http://schemas.openxmlformats.org/presentationml/2006/main">
  <p:tag name="AS_UNIQUEID" val="62"/>
</p:tagLst>
</file>

<file path=ppt/tags/tag326.xml><?xml version="1.0" encoding="utf-8"?>
<p:tagLst xmlns:a="http://schemas.openxmlformats.org/drawingml/2006/main" xmlns:r="http://schemas.openxmlformats.org/officeDocument/2006/relationships" xmlns:p="http://schemas.openxmlformats.org/presentationml/2006/main">
  <p:tag name="AS_UNIQUEID" val="63"/>
</p:tagLst>
</file>

<file path=ppt/tags/tag327.xml><?xml version="1.0" encoding="utf-8"?>
<p:tagLst xmlns:a="http://schemas.openxmlformats.org/drawingml/2006/main" xmlns:r="http://schemas.openxmlformats.org/officeDocument/2006/relationships" xmlns:p="http://schemas.openxmlformats.org/presentationml/2006/main">
  <p:tag name="AS_UNIQUEID" val="59"/>
</p:tagLst>
</file>

<file path=ppt/tags/tag328.xml><?xml version="1.0" encoding="utf-8"?>
<p:tagLst xmlns:a="http://schemas.openxmlformats.org/drawingml/2006/main" xmlns:r="http://schemas.openxmlformats.org/officeDocument/2006/relationships" xmlns:p="http://schemas.openxmlformats.org/presentationml/2006/main">
  <p:tag name="AS_UNIQUEID" val="60"/>
</p:tagLst>
</file>

<file path=ppt/tags/tag329.xml><?xml version="1.0" encoding="utf-8"?>
<p:tagLst xmlns:a="http://schemas.openxmlformats.org/drawingml/2006/main" xmlns:r="http://schemas.openxmlformats.org/officeDocument/2006/relationships" xmlns:p="http://schemas.openxmlformats.org/presentationml/2006/main">
  <p:tag name="AS_UNIQUEID" val="61"/>
</p:tagLst>
</file>

<file path=ppt/tags/tag33.xml><?xml version="1.0" encoding="utf-8"?>
<p:tagLst xmlns:a="http://schemas.openxmlformats.org/drawingml/2006/main" xmlns:r="http://schemas.openxmlformats.org/officeDocument/2006/relationships" xmlns:p="http://schemas.openxmlformats.org/presentationml/2006/main">
  <p:tag name="AS_UNIQUEID" val="48"/>
</p:tagLst>
</file>

<file path=ppt/tags/tag330.xml><?xml version="1.0" encoding="utf-8"?>
<p:tagLst xmlns:a="http://schemas.openxmlformats.org/drawingml/2006/main" xmlns:r="http://schemas.openxmlformats.org/officeDocument/2006/relationships" xmlns:p="http://schemas.openxmlformats.org/presentationml/2006/main">
  <p:tag name="AS_UNIQUEID" val="62"/>
</p:tagLst>
</file>

<file path=ppt/tags/tag331.xml><?xml version="1.0" encoding="utf-8"?>
<p:tagLst xmlns:a="http://schemas.openxmlformats.org/drawingml/2006/main" xmlns:r="http://schemas.openxmlformats.org/officeDocument/2006/relationships" xmlns:p="http://schemas.openxmlformats.org/presentationml/2006/main">
  <p:tag name="AS_UNIQUEID" val="63"/>
</p:tagLst>
</file>

<file path=ppt/tags/tag332.xml><?xml version="1.0" encoding="utf-8"?>
<p:tagLst xmlns:a="http://schemas.openxmlformats.org/drawingml/2006/main" xmlns:r="http://schemas.openxmlformats.org/officeDocument/2006/relationships" xmlns:p="http://schemas.openxmlformats.org/presentationml/2006/main">
  <p:tag name="AS_UNIQUEID" val="59"/>
</p:tagLst>
</file>

<file path=ppt/tags/tag333.xml><?xml version="1.0" encoding="utf-8"?>
<p:tagLst xmlns:a="http://schemas.openxmlformats.org/drawingml/2006/main" xmlns:r="http://schemas.openxmlformats.org/officeDocument/2006/relationships" xmlns:p="http://schemas.openxmlformats.org/presentationml/2006/main">
  <p:tag name="AS_UNIQUEID" val="60"/>
</p:tagLst>
</file>

<file path=ppt/tags/tag334.xml><?xml version="1.0" encoding="utf-8"?>
<p:tagLst xmlns:a="http://schemas.openxmlformats.org/drawingml/2006/main" xmlns:r="http://schemas.openxmlformats.org/officeDocument/2006/relationships" xmlns:p="http://schemas.openxmlformats.org/presentationml/2006/main">
  <p:tag name="AS_UNIQUEID" val="61"/>
</p:tagLst>
</file>

<file path=ppt/tags/tag335.xml><?xml version="1.0" encoding="utf-8"?>
<p:tagLst xmlns:a="http://schemas.openxmlformats.org/drawingml/2006/main" xmlns:r="http://schemas.openxmlformats.org/officeDocument/2006/relationships" xmlns:p="http://schemas.openxmlformats.org/presentationml/2006/main">
  <p:tag name="AS_UNIQUEID" val="62"/>
</p:tagLst>
</file>

<file path=ppt/tags/tag336.xml><?xml version="1.0" encoding="utf-8"?>
<p:tagLst xmlns:a="http://schemas.openxmlformats.org/drawingml/2006/main" xmlns:r="http://schemas.openxmlformats.org/officeDocument/2006/relationships" xmlns:p="http://schemas.openxmlformats.org/presentationml/2006/main">
  <p:tag name="AS_UNIQUEID" val="63"/>
</p:tagLst>
</file>

<file path=ppt/tags/tag337.xml><?xml version="1.0" encoding="utf-8"?>
<p:tagLst xmlns:a="http://schemas.openxmlformats.org/drawingml/2006/main" xmlns:r="http://schemas.openxmlformats.org/officeDocument/2006/relationships" xmlns:p="http://schemas.openxmlformats.org/presentationml/2006/main">
  <p:tag name="AS_UNIQUEID" val="59"/>
</p:tagLst>
</file>

<file path=ppt/tags/tag338.xml><?xml version="1.0" encoding="utf-8"?>
<p:tagLst xmlns:a="http://schemas.openxmlformats.org/drawingml/2006/main" xmlns:r="http://schemas.openxmlformats.org/officeDocument/2006/relationships" xmlns:p="http://schemas.openxmlformats.org/presentationml/2006/main">
  <p:tag name="AS_UNIQUEID" val="60"/>
</p:tagLst>
</file>

<file path=ppt/tags/tag339.xml><?xml version="1.0" encoding="utf-8"?>
<p:tagLst xmlns:a="http://schemas.openxmlformats.org/drawingml/2006/main" xmlns:r="http://schemas.openxmlformats.org/officeDocument/2006/relationships" xmlns:p="http://schemas.openxmlformats.org/presentationml/2006/main">
  <p:tag name="AS_UNIQUEID" val="61"/>
</p:tagLst>
</file>

<file path=ppt/tags/tag34.xml><?xml version="1.0" encoding="utf-8"?>
<p:tagLst xmlns:a="http://schemas.openxmlformats.org/drawingml/2006/main" xmlns:r="http://schemas.openxmlformats.org/officeDocument/2006/relationships" xmlns:p="http://schemas.openxmlformats.org/presentationml/2006/main">
  <p:tag name="AS_UNIQUEID" val="59"/>
</p:tagLst>
</file>

<file path=ppt/tags/tag340.xml><?xml version="1.0" encoding="utf-8"?>
<p:tagLst xmlns:a="http://schemas.openxmlformats.org/drawingml/2006/main" xmlns:r="http://schemas.openxmlformats.org/officeDocument/2006/relationships" xmlns:p="http://schemas.openxmlformats.org/presentationml/2006/main">
  <p:tag name="AS_UNIQUEID" val="62"/>
</p:tagLst>
</file>

<file path=ppt/tags/tag341.xml><?xml version="1.0" encoding="utf-8"?>
<p:tagLst xmlns:a="http://schemas.openxmlformats.org/drawingml/2006/main" xmlns:r="http://schemas.openxmlformats.org/officeDocument/2006/relationships" xmlns:p="http://schemas.openxmlformats.org/presentationml/2006/main">
  <p:tag name="AS_UNIQUEID" val="63"/>
</p:tagLst>
</file>

<file path=ppt/tags/tag342.xml><?xml version="1.0" encoding="utf-8"?>
<p:tagLst xmlns:a="http://schemas.openxmlformats.org/drawingml/2006/main" xmlns:r="http://schemas.openxmlformats.org/officeDocument/2006/relationships" xmlns:p="http://schemas.openxmlformats.org/presentationml/2006/main">
  <p:tag name="AS_UNIQUEID" val="59"/>
</p:tagLst>
</file>

<file path=ppt/tags/tag343.xml><?xml version="1.0" encoding="utf-8"?>
<p:tagLst xmlns:a="http://schemas.openxmlformats.org/drawingml/2006/main" xmlns:r="http://schemas.openxmlformats.org/officeDocument/2006/relationships" xmlns:p="http://schemas.openxmlformats.org/presentationml/2006/main">
  <p:tag name="AS_UNIQUEID" val="60"/>
</p:tagLst>
</file>

<file path=ppt/tags/tag344.xml><?xml version="1.0" encoding="utf-8"?>
<p:tagLst xmlns:a="http://schemas.openxmlformats.org/drawingml/2006/main" xmlns:r="http://schemas.openxmlformats.org/officeDocument/2006/relationships" xmlns:p="http://schemas.openxmlformats.org/presentationml/2006/main">
  <p:tag name="AS_UNIQUEID" val="61"/>
</p:tagLst>
</file>

<file path=ppt/tags/tag345.xml><?xml version="1.0" encoding="utf-8"?>
<p:tagLst xmlns:a="http://schemas.openxmlformats.org/drawingml/2006/main" xmlns:r="http://schemas.openxmlformats.org/officeDocument/2006/relationships" xmlns:p="http://schemas.openxmlformats.org/presentationml/2006/main">
  <p:tag name="AS_UNIQUEID" val="62"/>
</p:tagLst>
</file>

<file path=ppt/tags/tag346.xml><?xml version="1.0" encoding="utf-8"?>
<p:tagLst xmlns:a="http://schemas.openxmlformats.org/drawingml/2006/main" xmlns:r="http://schemas.openxmlformats.org/officeDocument/2006/relationships" xmlns:p="http://schemas.openxmlformats.org/presentationml/2006/main">
  <p:tag name="AS_UNIQUEID" val="63"/>
</p:tagLst>
</file>

<file path=ppt/tags/tag347.xml><?xml version="1.0" encoding="utf-8"?>
<p:tagLst xmlns:a="http://schemas.openxmlformats.org/drawingml/2006/main" xmlns:r="http://schemas.openxmlformats.org/officeDocument/2006/relationships" xmlns:p="http://schemas.openxmlformats.org/presentationml/2006/main">
  <p:tag name="AS_UNIQUEID" val="59"/>
</p:tagLst>
</file>

<file path=ppt/tags/tag348.xml><?xml version="1.0" encoding="utf-8"?>
<p:tagLst xmlns:a="http://schemas.openxmlformats.org/drawingml/2006/main" xmlns:r="http://schemas.openxmlformats.org/officeDocument/2006/relationships" xmlns:p="http://schemas.openxmlformats.org/presentationml/2006/main">
  <p:tag name="AS_UNIQUEID" val="60"/>
</p:tagLst>
</file>

<file path=ppt/tags/tag349.xml><?xml version="1.0" encoding="utf-8"?>
<p:tagLst xmlns:a="http://schemas.openxmlformats.org/drawingml/2006/main" xmlns:r="http://schemas.openxmlformats.org/officeDocument/2006/relationships" xmlns:p="http://schemas.openxmlformats.org/presentationml/2006/main">
  <p:tag name="AS_UNIQUEID" val="61"/>
</p:tagLst>
</file>

<file path=ppt/tags/tag35.xml><?xml version="1.0" encoding="utf-8"?>
<p:tagLst xmlns:a="http://schemas.openxmlformats.org/drawingml/2006/main" xmlns:r="http://schemas.openxmlformats.org/officeDocument/2006/relationships" xmlns:p="http://schemas.openxmlformats.org/presentationml/2006/main">
  <p:tag name="AS_UNIQUEID" val="60"/>
</p:tagLst>
</file>

<file path=ppt/tags/tag350.xml><?xml version="1.0" encoding="utf-8"?>
<p:tagLst xmlns:a="http://schemas.openxmlformats.org/drawingml/2006/main" xmlns:r="http://schemas.openxmlformats.org/officeDocument/2006/relationships" xmlns:p="http://schemas.openxmlformats.org/presentationml/2006/main">
  <p:tag name="AS_UNIQUEID" val="62"/>
</p:tagLst>
</file>

<file path=ppt/tags/tag351.xml><?xml version="1.0" encoding="utf-8"?>
<p:tagLst xmlns:a="http://schemas.openxmlformats.org/drawingml/2006/main" xmlns:r="http://schemas.openxmlformats.org/officeDocument/2006/relationships" xmlns:p="http://schemas.openxmlformats.org/presentationml/2006/main">
  <p:tag name="AS_UNIQUEID" val="63"/>
</p:tagLst>
</file>

<file path=ppt/tags/tag352.xml><?xml version="1.0" encoding="utf-8"?>
<p:tagLst xmlns:a="http://schemas.openxmlformats.org/drawingml/2006/main" xmlns:r="http://schemas.openxmlformats.org/officeDocument/2006/relationships" xmlns:p="http://schemas.openxmlformats.org/presentationml/2006/main">
  <p:tag name="AS_UNIQUEID" val="72"/>
</p:tagLst>
</file>

<file path=ppt/tags/tag353.xml><?xml version="1.0" encoding="utf-8"?>
<p:tagLst xmlns:a="http://schemas.openxmlformats.org/drawingml/2006/main" xmlns:r="http://schemas.openxmlformats.org/officeDocument/2006/relationships" xmlns:p="http://schemas.openxmlformats.org/presentationml/2006/main">
  <p:tag name="AS_UNIQUEID" val="59"/>
</p:tagLst>
</file>

<file path=ppt/tags/tag354.xml><?xml version="1.0" encoding="utf-8"?>
<p:tagLst xmlns:a="http://schemas.openxmlformats.org/drawingml/2006/main" xmlns:r="http://schemas.openxmlformats.org/officeDocument/2006/relationships" xmlns:p="http://schemas.openxmlformats.org/presentationml/2006/main">
  <p:tag name="AS_UNIQUEID" val="60"/>
</p:tagLst>
</file>

<file path=ppt/tags/tag355.xml><?xml version="1.0" encoding="utf-8"?>
<p:tagLst xmlns:a="http://schemas.openxmlformats.org/drawingml/2006/main" xmlns:r="http://schemas.openxmlformats.org/officeDocument/2006/relationships" xmlns:p="http://schemas.openxmlformats.org/presentationml/2006/main">
  <p:tag name="AS_UNIQUEID" val="61"/>
</p:tagLst>
</file>

<file path=ppt/tags/tag356.xml><?xml version="1.0" encoding="utf-8"?>
<p:tagLst xmlns:a="http://schemas.openxmlformats.org/drawingml/2006/main" xmlns:r="http://schemas.openxmlformats.org/officeDocument/2006/relationships" xmlns:p="http://schemas.openxmlformats.org/presentationml/2006/main">
  <p:tag name="AS_UNIQUEID" val="62"/>
</p:tagLst>
</file>

<file path=ppt/tags/tag357.xml><?xml version="1.0" encoding="utf-8"?>
<p:tagLst xmlns:a="http://schemas.openxmlformats.org/drawingml/2006/main" xmlns:r="http://schemas.openxmlformats.org/officeDocument/2006/relationships" xmlns:p="http://schemas.openxmlformats.org/presentationml/2006/main">
  <p:tag name="AS_UNIQUEID" val="63"/>
</p:tagLst>
</file>

<file path=ppt/tags/tag358.xml><?xml version="1.0" encoding="utf-8"?>
<p:tagLst xmlns:a="http://schemas.openxmlformats.org/drawingml/2006/main" xmlns:r="http://schemas.openxmlformats.org/officeDocument/2006/relationships" xmlns:p="http://schemas.openxmlformats.org/presentationml/2006/main">
  <p:tag name="AS_UNIQUEID" val="59"/>
</p:tagLst>
</file>

<file path=ppt/tags/tag359.xml><?xml version="1.0" encoding="utf-8"?>
<p:tagLst xmlns:a="http://schemas.openxmlformats.org/drawingml/2006/main" xmlns:r="http://schemas.openxmlformats.org/officeDocument/2006/relationships" xmlns:p="http://schemas.openxmlformats.org/presentationml/2006/main">
  <p:tag name="AS_UNIQUEID" val="60"/>
</p:tagLst>
</file>

<file path=ppt/tags/tag36.xml><?xml version="1.0" encoding="utf-8"?>
<p:tagLst xmlns:a="http://schemas.openxmlformats.org/drawingml/2006/main" xmlns:r="http://schemas.openxmlformats.org/officeDocument/2006/relationships" xmlns:p="http://schemas.openxmlformats.org/presentationml/2006/main">
  <p:tag name="AS_UNIQUEID" val="61"/>
</p:tagLst>
</file>

<file path=ppt/tags/tag360.xml><?xml version="1.0" encoding="utf-8"?>
<p:tagLst xmlns:a="http://schemas.openxmlformats.org/drawingml/2006/main" xmlns:r="http://schemas.openxmlformats.org/officeDocument/2006/relationships" xmlns:p="http://schemas.openxmlformats.org/presentationml/2006/main">
  <p:tag name="AS_UNIQUEID" val="61"/>
</p:tagLst>
</file>

<file path=ppt/tags/tag361.xml><?xml version="1.0" encoding="utf-8"?>
<p:tagLst xmlns:a="http://schemas.openxmlformats.org/drawingml/2006/main" xmlns:r="http://schemas.openxmlformats.org/officeDocument/2006/relationships" xmlns:p="http://schemas.openxmlformats.org/presentationml/2006/main">
  <p:tag name="AS_UNIQUEID" val="62"/>
</p:tagLst>
</file>

<file path=ppt/tags/tag362.xml><?xml version="1.0" encoding="utf-8"?>
<p:tagLst xmlns:a="http://schemas.openxmlformats.org/drawingml/2006/main" xmlns:r="http://schemas.openxmlformats.org/officeDocument/2006/relationships" xmlns:p="http://schemas.openxmlformats.org/presentationml/2006/main">
  <p:tag name="AS_UNIQUEID" val="63"/>
</p:tagLst>
</file>

<file path=ppt/tags/tag363.xml><?xml version="1.0" encoding="utf-8"?>
<p:tagLst xmlns:a="http://schemas.openxmlformats.org/drawingml/2006/main" xmlns:r="http://schemas.openxmlformats.org/officeDocument/2006/relationships" xmlns:p="http://schemas.openxmlformats.org/presentationml/2006/main">
  <p:tag name="AS_UNIQUEID" val="59"/>
</p:tagLst>
</file>

<file path=ppt/tags/tag364.xml><?xml version="1.0" encoding="utf-8"?>
<p:tagLst xmlns:a="http://schemas.openxmlformats.org/drawingml/2006/main" xmlns:r="http://schemas.openxmlformats.org/officeDocument/2006/relationships" xmlns:p="http://schemas.openxmlformats.org/presentationml/2006/main">
  <p:tag name="AS_UNIQUEID" val="60"/>
</p:tagLst>
</file>

<file path=ppt/tags/tag365.xml><?xml version="1.0" encoding="utf-8"?>
<p:tagLst xmlns:a="http://schemas.openxmlformats.org/drawingml/2006/main" xmlns:r="http://schemas.openxmlformats.org/officeDocument/2006/relationships" xmlns:p="http://schemas.openxmlformats.org/presentationml/2006/main">
  <p:tag name="AS_UNIQUEID" val="61"/>
</p:tagLst>
</file>

<file path=ppt/tags/tag366.xml><?xml version="1.0" encoding="utf-8"?>
<p:tagLst xmlns:a="http://schemas.openxmlformats.org/drawingml/2006/main" xmlns:r="http://schemas.openxmlformats.org/officeDocument/2006/relationships" xmlns:p="http://schemas.openxmlformats.org/presentationml/2006/main">
  <p:tag name="AS_UNIQUEID" val="62"/>
</p:tagLst>
</file>

<file path=ppt/tags/tag367.xml><?xml version="1.0" encoding="utf-8"?>
<p:tagLst xmlns:a="http://schemas.openxmlformats.org/drawingml/2006/main" xmlns:r="http://schemas.openxmlformats.org/officeDocument/2006/relationships" xmlns:p="http://schemas.openxmlformats.org/presentationml/2006/main">
  <p:tag name="AS_UNIQUEID" val="63"/>
</p:tagLst>
</file>

<file path=ppt/tags/tag368.xml><?xml version="1.0" encoding="utf-8"?>
<p:tagLst xmlns:a="http://schemas.openxmlformats.org/drawingml/2006/main" xmlns:r="http://schemas.openxmlformats.org/officeDocument/2006/relationships" xmlns:p="http://schemas.openxmlformats.org/presentationml/2006/main">
  <p:tag name="AS_UNIQUEID" val="59"/>
</p:tagLst>
</file>

<file path=ppt/tags/tag369.xml><?xml version="1.0" encoding="utf-8"?>
<p:tagLst xmlns:a="http://schemas.openxmlformats.org/drawingml/2006/main" xmlns:r="http://schemas.openxmlformats.org/officeDocument/2006/relationships" xmlns:p="http://schemas.openxmlformats.org/presentationml/2006/main">
  <p:tag name="AS_UNIQUEID" val="60"/>
</p:tagLst>
</file>

<file path=ppt/tags/tag37.xml><?xml version="1.0" encoding="utf-8"?>
<p:tagLst xmlns:a="http://schemas.openxmlformats.org/drawingml/2006/main" xmlns:r="http://schemas.openxmlformats.org/officeDocument/2006/relationships" xmlns:p="http://schemas.openxmlformats.org/presentationml/2006/main">
  <p:tag name="AS_UNIQUEID" val="62"/>
</p:tagLst>
</file>

<file path=ppt/tags/tag370.xml><?xml version="1.0" encoding="utf-8"?>
<p:tagLst xmlns:a="http://schemas.openxmlformats.org/drawingml/2006/main" xmlns:r="http://schemas.openxmlformats.org/officeDocument/2006/relationships" xmlns:p="http://schemas.openxmlformats.org/presentationml/2006/main">
  <p:tag name="AS_UNIQUEID" val="61"/>
</p:tagLst>
</file>

<file path=ppt/tags/tag371.xml><?xml version="1.0" encoding="utf-8"?>
<p:tagLst xmlns:a="http://schemas.openxmlformats.org/drawingml/2006/main" xmlns:r="http://schemas.openxmlformats.org/officeDocument/2006/relationships" xmlns:p="http://schemas.openxmlformats.org/presentationml/2006/main">
  <p:tag name="AS_UNIQUEID" val="62"/>
</p:tagLst>
</file>

<file path=ppt/tags/tag372.xml><?xml version="1.0" encoding="utf-8"?>
<p:tagLst xmlns:a="http://schemas.openxmlformats.org/drawingml/2006/main" xmlns:r="http://schemas.openxmlformats.org/officeDocument/2006/relationships" xmlns:p="http://schemas.openxmlformats.org/presentationml/2006/main">
  <p:tag name="AS_UNIQUEID" val="63"/>
</p:tagLst>
</file>

<file path=ppt/tags/tag373.xml><?xml version="1.0" encoding="utf-8"?>
<p:tagLst xmlns:a="http://schemas.openxmlformats.org/drawingml/2006/main" xmlns:r="http://schemas.openxmlformats.org/officeDocument/2006/relationships" xmlns:p="http://schemas.openxmlformats.org/presentationml/2006/main">
  <p:tag name="AS_UNIQUEID" val="44"/>
</p:tagLst>
</file>

<file path=ppt/tags/tag374.xml><?xml version="1.0" encoding="utf-8"?>
<p:tagLst xmlns:a="http://schemas.openxmlformats.org/drawingml/2006/main" xmlns:r="http://schemas.openxmlformats.org/officeDocument/2006/relationships" xmlns:p="http://schemas.openxmlformats.org/presentationml/2006/main">
  <p:tag name="AS_UNIQUEID" val="45"/>
</p:tagLst>
</file>

<file path=ppt/tags/tag375.xml><?xml version="1.0" encoding="utf-8"?>
<p:tagLst xmlns:a="http://schemas.openxmlformats.org/drawingml/2006/main" xmlns:r="http://schemas.openxmlformats.org/officeDocument/2006/relationships" xmlns:p="http://schemas.openxmlformats.org/presentationml/2006/main">
  <p:tag name="AS_UNIQUEID" val="46"/>
</p:tagLst>
</file>

<file path=ppt/tags/tag376.xml><?xml version="1.0" encoding="utf-8"?>
<p:tagLst xmlns:a="http://schemas.openxmlformats.org/drawingml/2006/main" xmlns:r="http://schemas.openxmlformats.org/officeDocument/2006/relationships" xmlns:p="http://schemas.openxmlformats.org/presentationml/2006/main">
  <p:tag name="AS_UNIQUEID" val="47"/>
</p:tagLst>
</file>

<file path=ppt/tags/tag377.xml><?xml version="1.0" encoding="utf-8"?>
<p:tagLst xmlns:a="http://schemas.openxmlformats.org/drawingml/2006/main" xmlns:r="http://schemas.openxmlformats.org/officeDocument/2006/relationships" xmlns:p="http://schemas.openxmlformats.org/presentationml/2006/main">
  <p:tag name="AS_UNIQUEID" val="48"/>
</p:tagLst>
</file>

<file path=ppt/tags/tag378.xml><?xml version="1.0" encoding="utf-8"?>
<p:tagLst xmlns:a="http://schemas.openxmlformats.org/drawingml/2006/main" xmlns:r="http://schemas.openxmlformats.org/officeDocument/2006/relationships" xmlns:p="http://schemas.openxmlformats.org/presentationml/2006/main">
  <p:tag name="AS_UNIQUEID" val="59"/>
</p:tagLst>
</file>

<file path=ppt/tags/tag379.xml><?xml version="1.0" encoding="utf-8"?>
<p:tagLst xmlns:a="http://schemas.openxmlformats.org/drawingml/2006/main" xmlns:r="http://schemas.openxmlformats.org/officeDocument/2006/relationships" xmlns:p="http://schemas.openxmlformats.org/presentationml/2006/main">
  <p:tag name="AS_UNIQUEID" val="60"/>
</p:tagLst>
</file>

<file path=ppt/tags/tag38.xml><?xml version="1.0" encoding="utf-8"?>
<p:tagLst xmlns:a="http://schemas.openxmlformats.org/drawingml/2006/main" xmlns:r="http://schemas.openxmlformats.org/officeDocument/2006/relationships" xmlns:p="http://schemas.openxmlformats.org/presentationml/2006/main">
  <p:tag name="AS_UNIQUEID" val="63"/>
</p:tagLst>
</file>

<file path=ppt/tags/tag380.xml><?xml version="1.0" encoding="utf-8"?>
<p:tagLst xmlns:a="http://schemas.openxmlformats.org/drawingml/2006/main" xmlns:r="http://schemas.openxmlformats.org/officeDocument/2006/relationships" xmlns:p="http://schemas.openxmlformats.org/presentationml/2006/main">
  <p:tag name="AS_UNIQUEID" val="61"/>
</p:tagLst>
</file>

<file path=ppt/tags/tag381.xml><?xml version="1.0" encoding="utf-8"?>
<p:tagLst xmlns:a="http://schemas.openxmlformats.org/drawingml/2006/main" xmlns:r="http://schemas.openxmlformats.org/officeDocument/2006/relationships" xmlns:p="http://schemas.openxmlformats.org/presentationml/2006/main">
  <p:tag name="AS_UNIQUEID" val="62"/>
</p:tagLst>
</file>

<file path=ppt/tags/tag382.xml><?xml version="1.0" encoding="utf-8"?>
<p:tagLst xmlns:a="http://schemas.openxmlformats.org/drawingml/2006/main" xmlns:r="http://schemas.openxmlformats.org/officeDocument/2006/relationships" xmlns:p="http://schemas.openxmlformats.org/presentationml/2006/main">
  <p:tag name="AS_UNIQUEID" val="63"/>
</p:tagLst>
</file>

<file path=ppt/tags/tag383.xml><?xml version="1.0" encoding="utf-8"?>
<p:tagLst xmlns:a="http://schemas.openxmlformats.org/drawingml/2006/main" xmlns:r="http://schemas.openxmlformats.org/officeDocument/2006/relationships" xmlns:p="http://schemas.openxmlformats.org/presentationml/2006/main">
  <p:tag name="AS_UNIQUEID" val="59"/>
</p:tagLst>
</file>

<file path=ppt/tags/tag384.xml><?xml version="1.0" encoding="utf-8"?>
<p:tagLst xmlns:a="http://schemas.openxmlformats.org/drawingml/2006/main" xmlns:r="http://schemas.openxmlformats.org/officeDocument/2006/relationships" xmlns:p="http://schemas.openxmlformats.org/presentationml/2006/main">
  <p:tag name="AS_UNIQUEID" val="60"/>
</p:tagLst>
</file>

<file path=ppt/tags/tag385.xml><?xml version="1.0" encoding="utf-8"?>
<p:tagLst xmlns:a="http://schemas.openxmlformats.org/drawingml/2006/main" xmlns:r="http://schemas.openxmlformats.org/officeDocument/2006/relationships" xmlns:p="http://schemas.openxmlformats.org/presentationml/2006/main">
  <p:tag name="AS_UNIQUEID" val="61"/>
</p:tagLst>
</file>

<file path=ppt/tags/tag386.xml><?xml version="1.0" encoding="utf-8"?>
<p:tagLst xmlns:a="http://schemas.openxmlformats.org/drawingml/2006/main" xmlns:r="http://schemas.openxmlformats.org/officeDocument/2006/relationships" xmlns:p="http://schemas.openxmlformats.org/presentationml/2006/main">
  <p:tag name="AS_UNIQUEID" val="62"/>
</p:tagLst>
</file>

<file path=ppt/tags/tag387.xml><?xml version="1.0" encoding="utf-8"?>
<p:tagLst xmlns:a="http://schemas.openxmlformats.org/drawingml/2006/main" xmlns:r="http://schemas.openxmlformats.org/officeDocument/2006/relationships" xmlns:p="http://schemas.openxmlformats.org/presentationml/2006/main">
  <p:tag name="AS_UNIQUEID" val="63"/>
</p:tagLst>
</file>

<file path=ppt/tags/tag388.xml><?xml version="1.0" encoding="utf-8"?>
<p:tagLst xmlns:a="http://schemas.openxmlformats.org/drawingml/2006/main" xmlns:r="http://schemas.openxmlformats.org/officeDocument/2006/relationships" xmlns:p="http://schemas.openxmlformats.org/presentationml/2006/main">
  <p:tag name="AS_UNIQUEID" val="59"/>
</p:tagLst>
</file>

<file path=ppt/tags/tag389.xml><?xml version="1.0" encoding="utf-8"?>
<p:tagLst xmlns:a="http://schemas.openxmlformats.org/drawingml/2006/main" xmlns:r="http://schemas.openxmlformats.org/officeDocument/2006/relationships" xmlns:p="http://schemas.openxmlformats.org/presentationml/2006/main">
  <p:tag name="AS_UNIQUEID" val="60"/>
</p:tagLst>
</file>

<file path=ppt/tags/tag39.xml><?xml version="1.0" encoding="utf-8"?>
<p:tagLst xmlns:a="http://schemas.openxmlformats.org/drawingml/2006/main" xmlns:r="http://schemas.openxmlformats.org/officeDocument/2006/relationships" xmlns:p="http://schemas.openxmlformats.org/presentationml/2006/main">
  <p:tag name="AS_UNIQUEID" val="59"/>
</p:tagLst>
</file>

<file path=ppt/tags/tag390.xml><?xml version="1.0" encoding="utf-8"?>
<p:tagLst xmlns:a="http://schemas.openxmlformats.org/drawingml/2006/main" xmlns:r="http://schemas.openxmlformats.org/officeDocument/2006/relationships" xmlns:p="http://schemas.openxmlformats.org/presentationml/2006/main">
  <p:tag name="AS_UNIQUEID" val="61"/>
</p:tagLst>
</file>

<file path=ppt/tags/tag391.xml><?xml version="1.0" encoding="utf-8"?>
<p:tagLst xmlns:a="http://schemas.openxmlformats.org/drawingml/2006/main" xmlns:r="http://schemas.openxmlformats.org/officeDocument/2006/relationships" xmlns:p="http://schemas.openxmlformats.org/presentationml/2006/main">
  <p:tag name="AS_UNIQUEID" val="62"/>
</p:tagLst>
</file>

<file path=ppt/tags/tag392.xml><?xml version="1.0" encoding="utf-8"?>
<p:tagLst xmlns:a="http://schemas.openxmlformats.org/drawingml/2006/main" xmlns:r="http://schemas.openxmlformats.org/officeDocument/2006/relationships" xmlns:p="http://schemas.openxmlformats.org/presentationml/2006/main">
  <p:tag name="AS_UNIQUEID" val="63"/>
</p:tagLst>
</file>

<file path=ppt/tags/tag393.xml><?xml version="1.0" encoding="utf-8"?>
<p:tagLst xmlns:a="http://schemas.openxmlformats.org/drawingml/2006/main" xmlns:r="http://schemas.openxmlformats.org/officeDocument/2006/relationships" xmlns:p="http://schemas.openxmlformats.org/presentationml/2006/main">
  <p:tag name="AS_UNIQUEID" val="59"/>
</p:tagLst>
</file>

<file path=ppt/tags/tag394.xml><?xml version="1.0" encoding="utf-8"?>
<p:tagLst xmlns:a="http://schemas.openxmlformats.org/drawingml/2006/main" xmlns:r="http://schemas.openxmlformats.org/officeDocument/2006/relationships" xmlns:p="http://schemas.openxmlformats.org/presentationml/2006/main">
  <p:tag name="AS_UNIQUEID" val="60"/>
</p:tagLst>
</file>

<file path=ppt/tags/tag395.xml><?xml version="1.0" encoding="utf-8"?>
<p:tagLst xmlns:a="http://schemas.openxmlformats.org/drawingml/2006/main" xmlns:r="http://schemas.openxmlformats.org/officeDocument/2006/relationships" xmlns:p="http://schemas.openxmlformats.org/presentationml/2006/main">
  <p:tag name="AS_UNIQUEID" val="61"/>
</p:tagLst>
</file>

<file path=ppt/tags/tag396.xml><?xml version="1.0" encoding="utf-8"?>
<p:tagLst xmlns:a="http://schemas.openxmlformats.org/drawingml/2006/main" xmlns:r="http://schemas.openxmlformats.org/officeDocument/2006/relationships" xmlns:p="http://schemas.openxmlformats.org/presentationml/2006/main">
  <p:tag name="AS_UNIQUEID" val="62"/>
</p:tagLst>
</file>

<file path=ppt/tags/tag397.xml><?xml version="1.0" encoding="utf-8"?>
<p:tagLst xmlns:a="http://schemas.openxmlformats.org/drawingml/2006/main" xmlns:r="http://schemas.openxmlformats.org/officeDocument/2006/relationships" xmlns:p="http://schemas.openxmlformats.org/presentationml/2006/main">
  <p:tag name="AS_UNIQUEID" val="63"/>
</p:tagLst>
</file>

<file path=ppt/tags/tag398.xml><?xml version="1.0" encoding="utf-8"?>
<p:tagLst xmlns:a="http://schemas.openxmlformats.org/drawingml/2006/main" xmlns:r="http://schemas.openxmlformats.org/officeDocument/2006/relationships" xmlns:p="http://schemas.openxmlformats.org/presentationml/2006/main">
  <p:tag name="AS_UNIQUEID" val="59"/>
</p:tagLst>
</file>

<file path=ppt/tags/tag399.xml><?xml version="1.0" encoding="utf-8"?>
<p:tagLst xmlns:a="http://schemas.openxmlformats.org/drawingml/2006/main" xmlns:r="http://schemas.openxmlformats.org/officeDocument/2006/relationships" xmlns:p="http://schemas.openxmlformats.org/presentationml/2006/main">
  <p:tag name="AS_UNIQUEID" val="60"/>
</p:tagLst>
</file>

<file path=ppt/tags/tag4.xml><?xml version="1.0" encoding="utf-8"?>
<p:tagLst xmlns:a="http://schemas.openxmlformats.org/drawingml/2006/main" xmlns:r="http://schemas.openxmlformats.org/officeDocument/2006/relationships" xmlns:p="http://schemas.openxmlformats.org/presentationml/2006/main">
  <p:tag name="AS_UNIQUEID" val="39"/>
</p:tagLst>
</file>

<file path=ppt/tags/tag40.xml><?xml version="1.0" encoding="utf-8"?>
<p:tagLst xmlns:a="http://schemas.openxmlformats.org/drawingml/2006/main" xmlns:r="http://schemas.openxmlformats.org/officeDocument/2006/relationships" xmlns:p="http://schemas.openxmlformats.org/presentationml/2006/main">
  <p:tag name="AS_UNIQUEID" val="60"/>
</p:tagLst>
</file>

<file path=ppt/tags/tag400.xml><?xml version="1.0" encoding="utf-8"?>
<p:tagLst xmlns:a="http://schemas.openxmlformats.org/drawingml/2006/main" xmlns:r="http://schemas.openxmlformats.org/officeDocument/2006/relationships" xmlns:p="http://schemas.openxmlformats.org/presentationml/2006/main">
  <p:tag name="AS_UNIQUEID" val="61"/>
</p:tagLst>
</file>

<file path=ppt/tags/tag401.xml><?xml version="1.0" encoding="utf-8"?>
<p:tagLst xmlns:a="http://schemas.openxmlformats.org/drawingml/2006/main" xmlns:r="http://schemas.openxmlformats.org/officeDocument/2006/relationships" xmlns:p="http://schemas.openxmlformats.org/presentationml/2006/main">
  <p:tag name="AS_UNIQUEID" val="62"/>
</p:tagLst>
</file>

<file path=ppt/tags/tag402.xml><?xml version="1.0" encoding="utf-8"?>
<p:tagLst xmlns:a="http://schemas.openxmlformats.org/drawingml/2006/main" xmlns:r="http://schemas.openxmlformats.org/officeDocument/2006/relationships" xmlns:p="http://schemas.openxmlformats.org/presentationml/2006/main">
  <p:tag name="AS_UNIQUEID" val="63"/>
</p:tagLst>
</file>

<file path=ppt/tags/tag403.xml><?xml version="1.0" encoding="utf-8"?>
<p:tagLst xmlns:a="http://schemas.openxmlformats.org/drawingml/2006/main" xmlns:r="http://schemas.openxmlformats.org/officeDocument/2006/relationships" xmlns:p="http://schemas.openxmlformats.org/presentationml/2006/main">
  <p:tag name="AS_UNIQUEID" val="59"/>
</p:tagLst>
</file>

<file path=ppt/tags/tag404.xml><?xml version="1.0" encoding="utf-8"?>
<p:tagLst xmlns:a="http://schemas.openxmlformats.org/drawingml/2006/main" xmlns:r="http://schemas.openxmlformats.org/officeDocument/2006/relationships" xmlns:p="http://schemas.openxmlformats.org/presentationml/2006/main">
  <p:tag name="AS_UNIQUEID" val="60"/>
</p:tagLst>
</file>

<file path=ppt/tags/tag405.xml><?xml version="1.0" encoding="utf-8"?>
<p:tagLst xmlns:a="http://schemas.openxmlformats.org/drawingml/2006/main" xmlns:r="http://schemas.openxmlformats.org/officeDocument/2006/relationships" xmlns:p="http://schemas.openxmlformats.org/presentationml/2006/main">
  <p:tag name="AS_UNIQUEID" val="61"/>
</p:tagLst>
</file>

<file path=ppt/tags/tag406.xml><?xml version="1.0" encoding="utf-8"?>
<p:tagLst xmlns:a="http://schemas.openxmlformats.org/drawingml/2006/main" xmlns:r="http://schemas.openxmlformats.org/officeDocument/2006/relationships" xmlns:p="http://schemas.openxmlformats.org/presentationml/2006/main">
  <p:tag name="AS_UNIQUEID" val="62"/>
</p:tagLst>
</file>

<file path=ppt/tags/tag407.xml><?xml version="1.0" encoding="utf-8"?>
<p:tagLst xmlns:a="http://schemas.openxmlformats.org/drawingml/2006/main" xmlns:r="http://schemas.openxmlformats.org/officeDocument/2006/relationships" xmlns:p="http://schemas.openxmlformats.org/presentationml/2006/main">
  <p:tag name="AS_UNIQUEID" val="63"/>
</p:tagLst>
</file>

<file path=ppt/tags/tag408.xml><?xml version="1.0" encoding="utf-8"?>
<p:tagLst xmlns:a="http://schemas.openxmlformats.org/drawingml/2006/main" xmlns:r="http://schemas.openxmlformats.org/officeDocument/2006/relationships" xmlns:p="http://schemas.openxmlformats.org/presentationml/2006/main">
  <p:tag name="AS_UNIQUEID" val="72"/>
</p:tagLst>
</file>

<file path=ppt/tags/tag409.xml><?xml version="1.0" encoding="utf-8"?>
<p:tagLst xmlns:a="http://schemas.openxmlformats.org/drawingml/2006/main" xmlns:r="http://schemas.openxmlformats.org/officeDocument/2006/relationships" xmlns:p="http://schemas.openxmlformats.org/presentationml/2006/main">
  <p:tag name="AS_UNIQUEID" val="59"/>
</p:tagLst>
</file>

<file path=ppt/tags/tag41.xml><?xml version="1.0" encoding="utf-8"?>
<p:tagLst xmlns:a="http://schemas.openxmlformats.org/drawingml/2006/main" xmlns:r="http://schemas.openxmlformats.org/officeDocument/2006/relationships" xmlns:p="http://schemas.openxmlformats.org/presentationml/2006/main">
  <p:tag name="AS_UNIQUEID" val="61"/>
</p:tagLst>
</file>

<file path=ppt/tags/tag410.xml><?xml version="1.0" encoding="utf-8"?>
<p:tagLst xmlns:a="http://schemas.openxmlformats.org/drawingml/2006/main" xmlns:r="http://schemas.openxmlformats.org/officeDocument/2006/relationships" xmlns:p="http://schemas.openxmlformats.org/presentationml/2006/main">
  <p:tag name="AS_UNIQUEID" val="60"/>
</p:tagLst>
</file>

<file path=ppt/tags/tag411.xml><?xml version="1.0" encoding="utf-8"?>
<p:tagLst xmlns:a="http://schemas.openxmlformats.org/drawingml/2006/main" xmlns:r="http://schemas.openxmlformats.org/officeDocument/2006/relationships" xmlns:p="http://schemas.openxmlformats.org/presentationml/2006/main">
  <p:tag name="AS_UNIQUEID" val="61"/>
</p:tagLst>
</file>

<file path=ppt/tags/tag412.xml><?xml version="1.0" encoding="utf-8"?>
<p:tagLst xmlns:a="http://schemas.openxmlformats.org/drawingml/2006/main" xmlns:r="http://schemas.openxmlformats.org/officeDocument/2006/relationships" xmlns:p="http://schemas.openxmlformats.org/presentationml/2006/main">
  <p:tag name="AS_UNIQUEID" val="62"/>
</p:tagLst>
</file>

<file path=ppt/tags/tag413.xml><?xml version="1.0" encoding="utf-8"?>
<p:tagLst xmlns:a="http://schemas.openxmlformats.org/drawingml/2006/main" xmlns:r="http://schemas.openxmlformats.org/officeDocument/2006/relationships" xmlns:p="http://schemas.openxmlformats.org/presentationml/2006/main">
  <p:tag name="AS_UNIQUEID" val="63"/>
</p:tagLst>
</file>

<file path=ppt/tags/tag414.xml><?xml version="1.0" encoding="utf-8"?>
<p:tagLst xmlns:a="http://schemas.openxmlformats.org/drawingml/2006/main" xmlns:r="http://schemas.openxmlformats.org/officeDocument/2006/relationships" xmlns:p="http://schemas.openxmlformats.org/presentationml/2006/main">
  <p:tag name="AS_UNIQUEID" val="59"/>
</p:tagLst>
</file>

<file path=ppt/tags/tag415.xml><?xml version="1.0" encoding="utf-8"?>
<p:tagLst xmlns:a="http://schemas.openxmlformats.org/drawingml/2006/main" xmlns:r="http://schemas.openxmlformats.org/officeDocument/2006/relationships" xmlns:p="http://schemas.openxmlformats.org/presentationml/2006/main">
  <p:tag name="AS_UNIQUEID" val="60"/>
</p:tagLst>
</file>

<file path=ppt/tags/tag416.xml><?xml version="1.0" encoding="utf-8"?>
<p:tagLst xmlns:a="http://schemas.openxmlformats.org/drawingml/2006/main" xmlns:r="http://schemas.openxmlformats.org/officeDocument/2006/relationships" xmlns:p="http://schemas.openxmlformats.org/presentationml/2006/main">
  <p:tag name="AS_UNIQUEID" val="61"/>
</p:tagLst>
</file>

<file path=ppt/tags/tag417.xml><?xml version="1.0" encoding="utf-8"?>
<p:tagLst xmlns:a="http://schemas.openxmlformats.org/drawingml/2006/main" xmlns:r="http://schemas.openxmlformats.org/officeDocument/2006/relationships" xmlns:p="http://schemas.openxmlformats.org/presentationml/2006/main">
  <p:tag name="AS_UNIQUEID" val="62"/>
</p:tagLst>
</file>

<file path=ppt/tags/tag418.xml><?xml version="1.0" encoding="utf-8"?>
<p:tagLst xmlns:a="http://schemas.openxmlformats.org/drawingml/2006/main" xmlns:r="http://schemas.openxmlformats.org/officeDocument/2006/relationships" xmlns:p="http://schemas.openxmlformats.org/presentationml/2006/main">
  <p:tag name="AS_UNIQUEID" val="63"/>
</p:tagLst>
</file>

<file path=ppt/tags/tag419.xml><?xml version="1.0" encoding="utf-8"?>
<p:tagLst xmlns:a="http://schemas.openxmlformats.org/drawingml/2006/main" xmlns:r="http://schemas.openxmlformats.org/officeDocument/2006/relationships" xmlns:p="http://schemas.openxmlformats.org/presentationml/2006/main">
  <p:tag name="AS_UNIQUEID" val="59"/>
</p:tagLst>
</file>

<file path=ppt/tags/tag42.xml><?xml version="1.0" encoding="utf-8"?>
<p:tagLst xmlns:a="http://schemas.openxmlformats.org/drawingml/2006/main" xmlns:r="http://schemas.openxmlformats.org/officeDocument/2006/relationships" xmlns:p="http://schemas.openxmlformats.org/presentationml/2006/main">
  <p:tag name="AS_UNIQUEID" val="62"/>
</p:tagLst>
</file>

<file path=ppt/tags/tag420.xml><?xml version="1.0" encoding="utf-8"?>
<p:tagLst xmlns:a="http://schemas.openxmlformats.org/drawingml/2006/main" xmlns:r="http://schemas.openxmlformats.org/officeDocument/2006/relationships" xmlns:p="http://schemas.openxmlformats.org/presentationml/2006/main">
  <p:tag name="AS_UNIQUEID" val="60"/>
</p:tagLst>
</file>

<file path=ppt/tags/tag421.xml><?xml version="1.0" encoding="utf-8"?>
<p:tagLst xmlns:a="http://schemas.openxmlformats.org/drawingml/2006/main" xmlns:r="http://schemas.openxmlformats.org/officeDocument/2006/relationships" xmlns:p="http://schemas.openxmlformats.org/presentationml/2006/main">
  <p:tag name="AS_UNIQUEID" val="61"/>
</p:tagLst>
</file>

<file path=ppt/tags/tag422.xml><?xml version="1.0" encoding="utf-8"?>
<p:tagLst xmlns:a="http://schemas.openxmlformats.org/drawingml/2006/main" xmlns:r="http://schemas.openxmlformats.org/officeDocument/2006/relationships" xmlns:p="http://schemas.openxmlformats.org/presentationml/2006/main">
  <p:tag name="AS_UNIQUEID" val="62"/>
</p:tagLst>
</file>

<file path=ppt/tags/tag423.xml><?xml version="1.0" encoding="utf-8"?>
<p:tagLst xmlns:a="http://schemas.openxmlformats.org/drawingml/2006/main" xmlns:r="http://schemas.openxmlformats.org/officeDocument/2006/relationships" xmlns:p="http://schemas.openxmlformats.org/presentationml/2006/main">
  <p:tag name="AS_UNIQUEID" val="63"/>
</p:tagLst>
</file>

<file path=ppt/tags/tag424.xml><?xml version="1.0" encoding="utf-8"?>
<p:tagLst xmlns:a="http://schemas.openxmlformats.org/drawingml/2006/main" xmlns:r="http://schemas.openxmlformats.org/officeDocument/2006/relationships" xmlns:p="http://schemas.openxmlformats.org/presentationml/2006/main">
  <p:tag name="AS_UNIQUEID" val="59"/>
</p:tagLst>
</file>

<file path=ppt/tags/tag425.xml><?xml version="1.0" encoding="utf-8"?>
<p:tagLst xmlns:a="http://schemas.openxmlformats.org/drawingml/2006/main" xmlns:r="http://schemas.openxmlformats.org/officeDocument/2006/relationships" xmlns:p="http://schemas.openxmlformats.org/presentationml/2006/main">
  <p:tag name="AS_UNIQUEID" val="60"/>
</p:tagLst>
</file>

<file path=ppt/tags/tag426.xml><?xml version="1.0" encoding="utf-8"?>
<p:tagLst xmlns:a="http://schemas.openxmlformats.org/drawingml/2006/main" xmlns:r="http://schemas.openxmlformats.org/officeDocument/2006/relationships" xmlns:p="http://schemas.openxmlformats.org/presentationml/2006/main">
  <p:tag name="AS_UNIQUEID" val="61"/>
</p:tagLst>
</file>

<file path=ppt/tags/tag427.xml><?xml version="1.0" encoding="utf-8"?>
<p:tagLst xmlns:a="http://schemas.openxmlformats.org/drawingml/2006/main" xmlns:r="http://schemas.openxmlformats.org/officeDocument/2006/relationships" xmlns:p="http://schemas.openxmlformats.org/presentationml/2006/main">
  <p:tag name="AS_UNIQUEID" val="62"/>
</p:tagLst>
</file>

<file path=ppt/tags/tag428.xml><?xml version="1.0" encoding="utf-8"?>
<p:tagLst xmlns:a="http://schemas.openxmlformats.org/drawingml/2006/main" xmlns:r="http://schemas.openxmlformats.org/officeDocument/2006/relationships" xmlns:p="http://schemas.openxmlformats.org/presentationml/2006/main">
  <p:tag name="AS_UNIQUEID" val="63"/>
</p:tagLst>
</file>

<file path=ppt/tags/tag429.xml><?xml version="1.0" encoding="utf-8"?>
<p:tagLst xmlns:a="http://schemas.openxmlformats.org/drawingml/2006/main" xmlns:r="http://schemas.openxmlformats.org/officeDocument/2006/relationships" xmlns:p="http://schemas.openxmlformats.org/presentationml/2006/main">
  <p:tag name="AS_UNIQUEID" val="72"/>
</p:tagLst>
</file>

<file path=ppt/tags/tag43.xml><?xml version="1.0" encoding="utf-8"?>
<p:tagLst xmlns:a="http://schemas.openxmlformats.org/drawingml/2006/main" xmlns:r="http://schemas.openxmlformats.org/officeDocument/2006/relationships" xmlns:p="http://schemas.openxmlformats.org/presentationml/2006/main">
  <p:tag name="AS_UNIQUEID" val="63"/>
</p:tagLst>
</file>

<file path=ppt/tags/tag430.xml><?xml version="1.0" encoding="utf-8"?>
<p:tagLst xmlns:a="http://schemas.openxmlformats.org/drawingml/2006/main" xmlns:r="http://schemas.openxmlformats.org/officeDocument/2006/relationships" xmlns:p="http://schemas.openxmlformats.org/presentationml/2006/main">
  <p:tag name="AS_UNIQUEID" val="59"/>
</p:tagLst>
</file>

<file path=ppt/tags/tag431.xml><?xml version="1.0" encoding="utf-8"?>
<p:tagLst xmlns:a="http://schemas.openxmlformats.org/drawingml/2006/main" xmlns:r="http://schemas.openxmlformats.org/officeDocument/2006/relationships" xmlns:p="http://schemas.openxmlformats.org/presentationml/2006/main">
  <p:tag name="AS_UNIQUEID" val="60"/>
</p:tagLst>
</file>

<file path=ppt/tags/tag432.xml><?xml version="1.0" encoding="utf-8"?>
<p:tagLst xmlns:a="http://schemas.openxmlformats.org/drawingml/2006/main" xmlns:r="http://schemas.openxmlformats.org/officeDocument/2006/relationships" xmlns:p="http://schemas.openxmlformats.org/presentationml/2006/main">
  <p:tag name="AS_UNIQUEID" val="61"/>
</p:tagLst>
</file>

<file path=ppt/tags/tag433.xml><?xml version="1.0" encoding="utf-8"?>
<p:tagLst xmlns:a="http://schemas.openxmlformats.org/drawingml/2006/main" xmlns:r="http://schemas.openxmlformats.org/officeDocument/2006/relationships" xmlns:p="http://schemas.openxmlformats.org/presentationml/2006/main">
  <p:tag name="AS_UNIQUEID" val="62"/>
</p:tagLst>
</file>

<file path=ppt/tags/tag434.xml><?xml version="1.0" encoding="utf-8"?>
<p:tagLst xmlns:a="http://schemas.openxmlformats.org/drawingml/2006/main" xmlns:r="http://schemas.openxmlformats.org/officeDocument/2006/relationships" xmlns:p="http://schemas.openxmlformats.org/presentationml/2006/main">
  <p:tag name="AS_UNIQUEID" val="63"/>
</p:tagLst>
</file>

<file path=ppt/tags/tag435.xml><?xml version="1.0" encoding="utf-8"?>
<p:tagLst xmlns:a="http://schemas.openxmlformats.org/drawingml/2006/main" xmlns:r="http://schemas.openxmlformats.org/officeDocument/2006/relationships" xmlns:p="http://schemas.openxmlformats.org/presentationml/2006/main">
  <p:tag name="AS_UNIQUEID" val="72"/>
</p:tagLst>
</file>

<file path=ppt/tags/tag436.xml><?xml version="1.0" encoding="utf-8"?>
<p:tagLst xmlns:a="http://schemas.openxmlformats.org/drawingml/2006/main" xmlns:r="http://schemas.openxmlformats.org/officeDocument/2006/relationships" xmlns:p="http://schemas.openxmlformats.org/presentationml/2006/main">
  <p:tag name="AS_UNIQUEID" val="59"/>
</p:tagLst>
</file>

<file path=ppt/tags/tag437.xml><?xml version="1.0" encoding="utf-8"?>
<p:tagLst xmlns:a="http://schemas.openxmlformats.org/drawingml/2006/main" xmlns:r="http://schemas.openxmlformats.org/officeDocument/2006/relationships" xmlns:p="http://schemas.openxmlformats.org/presentationml/2006/main">
  <p:tag name="AS_UNIQUEID" val="60"/>
</p:tagLst>
</file>

<file path=ppt/tags/tag438.xml><?xml version="1.0" encoding="utf-8"?>
<p:tagLst xmlns:a="http://schemas.openxmlformats.org/drawingml/2006/main" xmlns:r="http://schemas.openxmlformats.org/officeDocument/2006/relationships" xmlns:p="http://schemas.openxmlformats.org/presentationml/2006/main">
  <p:tag name="AS_UNIQUEID" val="61"/>
</p:tagLst>
</file>

<file path=ppt/tags/tag439.xml><?xml version="1.0" encoding="utf-8"?>
<p:tagLst xmlns:a="http://schemas.openxmlformats.org/drawingml/2006/main" xmlns:r="http://schemas.openxmlformats.org/officeDocument/2006/relationships" xmlns:p="http://schemas.openxmlformats.org/presentationml/2006/main">
  <p:tag name="AS_UNIQUEID" val="62"/>
</p:tagLst>
</file>

<file path=ppt/tags/tag44.xml><?xml version="1.0" encoding="utf-8"?>
<p:tagLst xmlns:a="http://schemas.openxmlformats.org/drawingml/2006/main" xmlns:r="http://schemas.openxmlformats.org/officeDocument/2006/relationships" xmlns:p="http://schemas.openxmlformats.org/presentationml/2006/main">
  <p:tag name="AS_UNIQUEID" val="59"/>
</p:tagLst>
</file>

<file path=ppt/tags/tag440.xml><?xml version="1.0" encoding="utf-8"?>
<p:tagLst xmlns:a="http://schemas.openxmlformats.org/drawingml/2006/main" xmlns:r="http://schemas.openxmlformats.org/officeDocument/2006/relationships" xmlns:p="http://schemas.openxmlformats.org/presentationml/2006/main">
  <p:tag name="AS_UNIQUEID" val="63"/>
</p:tagLst>
</file>

<file path=ppt/tags/tag441.xml><?xml version="1.0" encoding="utf-8"?>
<p:tagLst xmlns:a="http://schemas.openxmlformats.org/drawingml/2006/main" xmlns:r="http://schemas.openxmlformats.org/officeDocument/2006/relationships" xmlns:p="http://schemas.openxmlformats.org/presentationml/2006/main">
  <p:tag name="AS_UNIQUEID" val="59"/>
</p:tagLst>
</file>

<file path=ppt/tags/tag442.xml><?xml version="1.0" encoding="utf-8"?>
<p:tagLst xmlns:a="http://schemas.openxmlformats.org/drawingml/2006/main" xmlns:r="http://schemas.openxmlformats.org/officeDocument/2006/relationships" xmlns:p="http://schemas.openxmlformats.org/presentationml/2006/main">
  <p:tag name="AS_UNIQUEID" val="60"/>
</p:tagLst>
</file>

<file path=ppt/tags/tag443.xml><?xml version="1.0" encoding="utf-8"?>
<p:tagLst xmlns:a="http://schemas.openxmlformats.org/drawingml/2006/main" xmlns:r="http://schemas.openxmlformats.org/officeDocument/2006/relationships" xmlns:p="http://schemas.openxmlformats.org/presentationml/2006/main">
  <p:tag name="AS_UNIQUEID" val="61"/>
</p:tagLst>
</file>

<file path=ppt/tags/tag444.xml><?xml version="1.0" encoding="utf-8"?>
<p:tagLst xmlns:a="http://schemas.openxmlformats.org/drawingml/2006/main" xmlns:r="http://schemas.openxmlformats.org/officeDocument/2006/relationships" xmlns:p="http://schemas.openxmlformats.org/presentationml/2006/main">
  <p:tag name="AS_UNIQUEID" val="62"/>
</p:tagLst>
</file>

<file path=ppt/tags/tag445.xml><?xml version="1.0" encoding="utf-8"?>
<p:tagLst xmlns:a="http://schemas.openxmlformats.org/drawingml/2006/main" xmlns:r="http://schemas.openxmlformats.org/officeDocument/2006/relationships" xmlns:p="http://schemas.openxmlformats.org/presentationml/2006/main">
  <p:tag name="AS_UNIQUEID" val="63"/>
</p:tagLst>
</file>

<file path=ppt/tags/tag446.xml><?xml version="1.0" encoding="utf-8"?>
<p:tagLst xmlns:a="http://schemas.openxmlformats.org/drawingml/2006/main" xmlns:r="http://schemas.openxmlformats.org/officeDocument/2006/relationships" xmlns:p="http://schemas.openxmlformats.org/presentationml/2006/main">
  <p:tag name="AS_UNIQUEID" val="59"/>
</p:tagLst>
</file>

<file path=ppt/tags/tag447.xml><?xml version="1.0" encoding="utf-8"?>
<p:tagLst xmlns:a="http://schemas.openxmlformats.org/drawingml/2006/main" xmlns:r="http://schemas.openxmlformats.org/officeDocument/2006/relationships" xmlns:p="http://schemas.openxmlformats.org/presentationml/2006/main">
  <p:tag name="AS_UNIQUEID" val="60"/>
</p:tagLst>
</file>

<file path=ppt/tags/tag448.xml><?xml version="1.0" encoding="utf-8"?>
<p:tagLst xmlns:a="http://schemas.openxmlformats.org/drawingml/2006/main" xmlns:r="http://schemas.openxmlformats.org/officeDocument/2006/relationships" xmlns:p="http://schemas.openxmlformats.org/presentationml/2006/main">
  <p:tag name="AS_UNIQUEID" val="61"/>
</p:tagLst>
</file>

<file path=ppt/tags/tag449.xml><?xml version="1.0" encoding="utf-8"?>
<p:tagLst xmlns:a="http://schemas.openxmlformats.org/drawingml/2006/main" xmlns:r="http://schemas.openxmlformats.org/officeDocument/2006/relationships" xmlns:p="http://schemas.openxmlformats.org/presentationml/2006/main">
  <p:tag name="AS_UNIQUEID" val="62"/>
</p:tagLst>
</file>

<file path=ppt/tags/tag45.xml><?xml version="1.0" encoding="utf-8"?>
<p:tagLst xmlns:a="http://schemas.openxmlformats.org/drawingml/2006/main" xmlns:r="http://schemas.openxmlformats.org/officeDocument/2006/relationships" xmlns:p="http://schemas.openxmlformats.org/presentationml/2006/main">
  <p:tag name="AS_UNIQUEID" val="60"/>
</p:tagLst>
</file>

<file path=ppt/tags/tag450.xml><?xml version="1.0" encoding="utf-8"?>
<p:tagLst xmlns:a="http://schemas.openxmlformats.org/drawingml/2006/main" xmlns:r="http://schemas.openxmlformats.org/officeDocument/2006/relationships" xmlns:p="http://schemas.openxmlformats.org/presentationml/2006/main">
  <p:tag name="AS_UNIQUEID" val="63"/>
</p:tagLst>
</file>

<file path=ppt/tags/tag451.xml><?xml version="1.0" encoding="utf-8"?>
<p:tagLst xmlns:a="http://schemas.openxmlformats.org/drawingml/2006/main" xmlns:r="http://schemas.openxmlformats.org/officeDocument/2006/relationships" xmlns:p="http://schemas.openxmlformats.org/presentationml/2006/main">
  <p:tag name="AS_UNIQUEID" val="72"/>
</p:tagLst>
</file>

<file path=ppt/tags/tag452.xml><?xml version="1.0" encoding="utf-8"?>
<p:tagLst xmlns:a="http://schemas.openxmlformats.org/drawingml/2006/main" xmlns:r="http://schemas.openxmlformats.org/officeDocument/2006/relationships" xmlns:p="http://schemas.openxmlformats.org/presentationml/2006/main">
  <p:tag name="AS_UNIQUEID" val="59"/>
</p:tagLst>
</file>

<file path=ppt/tags/tag453.xml><?xml version="1.0" encoding="utf-8"?>
<p:tagLst xmlns:a="http://schemas.openxmlformats.org/drawingml/2006/main" xmlns:r="http://schemas.openxmlformats.org/officeDocument/2006/relationships" xmlns:p="http://schemas.openxmlformats.org/presentationml/2006/main">
  <p:tag name="AS_UNIQUEID" val="60"/>
</p:tagLst>
</file>

<file path=ppt/tags/tag454.xml><?xml version="1.0" encoding="utf-8"?>
<p:tagLst xmlns:a="http://schemas.openxmlformats.org/drawingml/2006/main" xmlns:r="http://schemas.openxmlformats.org/officeDocument/2006/relationships" xmlns:p="http://schemas.openxmlformats.org/presentationml/2006/main">
  <p:tag name="AS_UNIQUEID" val="61"/>
</p:tagLst>
</file>

<file path=ppt/tags/tag455.xml><?xml version="1.0" encoding="utf-8"?>
<p:tagLst xmlns:a="http://schemas.openxmlformats.org/drawingml/2006/main" xmlns:r="http://schemas.openxmlformats.org/officeDocument/2006/relationships" xmlns:p="http://schemas.openxmlformats.org/presentationml/2006/main">
  <p:tag name="AS_UNIQUEID" val="62"/>
</p:tagLst>
</file>

<file path=ppt/tags/tag456.xml><?xml version="1.0" encoding="utf-8"?>
<p:tagLst xmlns:a="http://schemas.openxmlformats.org/drawingml/2006/main" xmlns:r="http://schemas.openxmlformats.org/officeDocument/2006/relationships" xmlns:p="http://schemas.openxmlformats.org/presentationml/2006/main">
  <p:tag name="AS_UNIQUEID" val="63"/>
</p:tagLst>
</file>

<file path=ppt/tags/tag457.xml><?xml version="1.0" encoding="utf-8"?>
<p:tagLst xmlns:a="http://schemas.openxmlformats.org/drawingml/2006/main" xmlns:r="http://schemas.openxmlformats.org/officeDocument/2006/relationships" xmlns:p="http://schemas.openxmlformats.org/presentationml/2006/main">
  <p:tag name="AS_UNIQUEID" val="72"/>
</p:tagLst>
</file>

<file path=ppt/tags/tag458.xml><?xml version="1.0" encoding="utf-8"?>
<p:tagLst xmlns:a="http://schemas.openxmlformats.org/drawingml/2006/main" xmlns:r="http://schemas.openxmlformats.org/officeDocument/2006/relationships" xmlns:p="http://schemas.openxmlformats.org/presentationml/2006/main">
  <p:tag name="AS_UNIQUEID" val="59"/>
</p:tagLst>
</file>

<file path=ppt/tags/tag459.xml><?xml version="1.0" encoding="utf-8"?>
<p:tagLst xmlns:a="http://schemas.openxmlformats.org/drawingml/2006/main" xmlns:r="http://schemas.openxmlformats.org/officeDocument/2006/relationships" xmlns:p="http://schemas.openxmlformats.org/presentationml/2006/main">
  <p:tag name="AS_UNIQUEID" val="60"/>
</p:tagLst>
</file>

<file path=ppt/tags/tag46.xml><?xml version="1.0" encoding="utf-8"?>
<p:tagLst xmlns:a="http://schemas.openxmlformats.org/drawingml/2006/main" xmlns:r="http://schemas.openxmlformats.org/officeDocument/2006/relationships" xmlns:p="http://schemas.openxmlformats.org/presentationml/2006/main">
  <p:tag name="AS_UNIQUEID" val="61"/>
</p:tagLst>
</file>

<file path=ppt/tags/tag460.xml><?xml version="1.0" encoding="utf-8"?>
<p:tagLst xmlns:a="http://schemas.openxmlformats.org/drawingml/2006/main" xmlns:r="http://schemas.openxmlformats.org/officeDocument/2006/relationships" xmlns:p="http://schemas.openxmlformats.org/presentationml/2006/main">
  <p:tag name="AS_UNIQUEID" val="61"/>
</p:tagLst>
</file>

<file path=ppt/tags/tag461.xml><?xml version="1.0" encoding="utf-8"?>
<p:tagLst xmlns:a="http://schemas.openxmlformats.org/drawingml/2006/main" xmlns:r="http://schemas.openxmlformats.org/officeDocument/2006/relationships" xmlns:p="http://schemas.openxmlformats.org/presentationml/2006/main">
  <p:tag name="AS_UNIQUEID" val="62"/>
</p:tagLst>
</file>

<file path=ppt/tags/tag462.xml><?xml version="1.0" encoding="utf-8"?>
<p:tagLst xmlns:a="http://schemas.openxmlformats.org/drawingml/2006/main" xmlns:r="http://schemas.openxmlformats.org/officeDocument/2006/relationships" xmlns:p="http://schemas.openxmlformats.org/presentationml/2006/main">
  <p:tag name="AS_UNIQUEID" val="63"/>
</p:tagLst>
</file>

<file path=ppt/tags/tag463.xml><?xml version="1.0" encoding="utf-8"?>
<p:tagLst xmlns:a="http://schemas.openxmlformats.org/drawingml/2006/main" xmlns:r="http://schemas.openxmlformats.org/officeDocument/2006/relationships" xmlns:p="http://schemas.openxmlformats.org/presentationml/2006/main">
  <p:tag name="AS_UNIQUEID" val="59"/>
</p:tagLst>
</file>

<file path=ppt/tags/tag464.xml><?xml version="1.0" encoding="utf-8"?>
<p:tagLst xmlns:a="http://schemas.openxmlformats.org/drawingml/2006/main" xmlns:r="http://schemas.openxmlformats.org/officeDocument/2006/relationships" xmlns:p="http://schemas.openxmlformats.org/presentationml/2006/main">
  <p:tag name="AS_UNIQUEID" val="60"/>
</p:tagLst>
</file>

<file path=ppt/tags/tag465.xml><?xml version="1.0" encoding="utf-8"?>
<p:tagLst xmlns:a="http://schemas.openxmlformats.org/drawingml/2006/main" xmlns:r="http://schemas.openxmlformats.org/officeDocument/2006/relationships" xmlns:p="http://schemas.openxmlformats.org/presentationml/2006/main">
  <p:tag name="AS_UNIQUEID" val="61"/>
</p:tagLst>
</file>

<file path=ppt/tags/tag466.xml><?xml version="1.0" encoding="utf-8"?>
<p:tagLst xmlns:a="http://schemas.openxmlformats.org/drawingml/2006/main" xmlns:r="http://schemas.openxmlformats.org/officeDocument/2006/relationships" xmlns:p="http://schemas.openxmlformats.org/presentationml/2006/main">
  <p:tag name="AS_UNIQUEID" val="62"/>
</p:tagLst>
</file>

<file path=ppt/tags/tag467.xml><?xml version="1.0" encoding="utf-8"?>
<p:tagLst xmlns:a="http://schemas.openxmlformats.org/drawingml/2006/main" xmlns:r="http://schemas.openxmlformats.org/officeDocument/2006/relationships" xmlns:p="http://schemas.openxmlformats.org/presentationml/2006/main">
  <p:tag name="AS_UNIQUEID" val="63"/>
</p:tagLst>
</file>

<file path=ppt/tags/tag468.xml><?xml version="1.0" encoding="utf-8"?>
<p:tagLst xmlns:a="http://schemas.openxmlformats.org/drawingml/2006/main" xmlns:r="http://schemas.openxmlformats.org/officeDocument/2006/relationships" xmlns:p="http://schemas.openxmlformats.org/presentationml/2006/main">
  <p:tag name="AS_UNIQUEID" val="72"/>
</p:tagLst>
</file>

<file path=ppt/tags/tag469.xml><?xml version="1.0" encoding="utf-8"?>
<p:tagLst xmlns:a="http://schemas.openxmlformats.org/drawingml/2006/main" xmlns:r="http://schemas.openxmlformats.org/officeDocument/2006/relationships" xmlns:p="http://schemas.openxmlformats.org/presentationml/2006/main">
  <p:tag name="AS_UNIQUEID" val="59"/>
</p:tagLst>
</file>

<file path=ppt/tags/tag47.xml><?xml version="1.0" encoding="utf-8"?>
<p:tagLst xmlns:a="http://schemas.openxmlformats.org/drawingml/2006/main" xmlns:r="http://schemas.openxmlformats.org/officeDocument/2006/relationships" xmlns:p="http://schemas.openxmlformats.org/presentationml/2006/main">
  <p:tag name="AS_UNIQUEID" val="62"/>
</p:tagLst>
</file>

<file path=ppt/tags/tag470.xml><?xml version="1.0" encoding="utf-8"?>
<p:tagLst xmlns:a="http://schemas.openxmlformats.org/drawingml/2006/main" xmlns:r="http://schemas.openxmlformats.org/officeDocument/2006/relationships" xmlns:p="http://schemas.openxmlformats.org/presentationml/2006/main">
  <p:tag name="AS_UNIQUEID" val="60"/>
</p:tagLst>
</file>

<file path=ppt/tags/tag471.xml><?xml version="1.0" encoding="utf-8"?>
<p:tagLst xmlns:a="http://schemas.openxmlformats.org/drawingml/2006/main" xmlns:r="http://schemas.openxmlformats.org/officeDocument/2006/relationships" xmlns:p="http://schemas.openxmlformats.org/presentationml/2006/main">
  <p:tag name="AS_UNIQUEID" val="61"/>
</p:tagLst>
</file>

<file path=ppt/tags/tag472.xml><?xml version="1.0" encoding="utf-8"?>
<p:tagLst xmlns:a="http://schemas.openxmlformats.org/drawingml/2006/main" xmlns:r="http://schemas.openxmlformats.org/officeDocument/2006/relationships" xmlns:p="http://schemas.openxmlformats.org/presentationml/2006/main">
  <p:tag name="AS_UNIQUEID" val="62"/>
</p:tagLst>
</file>

<file path=ppt/tags/tag473.xml><?xml version="1.0" encoding="utf-8"?>
<p:tagLst xmlns:a="http://schemas.openxmlformats.org/drawingml/2006/main" xmlns:r="http://schemas.openxmlformats.org/officeDocument/2006/relationships" xmlns:p="http://schemas.openxmlformats.org/presentationml/2006/main">
  <p:tag name="AS_UNIQUEID" val="63"/>
</p:tagLst>
</file>

<file path=ppt/tags/tag474.xml><?xml version="1.0" encoding="utf-8"?>
<p:tagLst xmlns:a="http://schemas.openxmlformats.org/drawingml/2006/main" xmlns:r="http://schemas.openxmlformats.org/officeDocument/2006/relationships" xmlns:p="http://schemas.openxmlformats.org/presentationml/2006/main">
  <p:tag name="AS_UNIQUEID" val="59"/>
</p:tagLst>
</file>

<file path=ppt/tags/tag475.xml><?xml version="1.0" encoding="utf-8"?>
<p:tagLst xmlns:a="http://schemas.openxmlformats.org/drawingml/2006/main" xmlns:r="http://schemas.openxmlformats.org/officeDocument/2006/relationships" xmlns:p="http://schemas.openxmlformats.org/presentationml/2006/main">
  <p:tag name="AS_UNIQUEID" val="60"/>
</p:tagLst>
</file>

<file path=ppt/tags/tag476.xml><?xml version="1.0" encoding="utf-8"?>
<p:tagLst xmlns:a="http://schemas.openxmlformats.org/drawingml/2006/main" xmlns:r="http://schemas.openxmlformats.org/officeDocument/2006/relationships" xmlns:p="http://schemas.openxmlformats.org/presentationml/2006/main">
  <p:tag name="AS_UNIQUEID" val="61"/>
</p:tagLst>
</file>

<file path=ppt/tags/tag477.xml><?xml version="1.0" encoding="utf-8"?>
<p:tagLst xmlns:a="http://schemas.openxmlformats.org/drawingml/2006/main" xmlns:r="http://schemas.openxmlformats.org/officeDocument/2006/relationships" xmlns:p="http://schemas.openxmlformats.org/presentationml/2006/main">
  <p:tag name="AS_UNIQUEID" val="62"/>
</p:tagLst>
</file>

<file path=ppt/tags/tag478.xml><?xml version="1.0" encoding="utf-8"?>
<p:tagLst xmlns:a="http://schemas.openxmlformats.org/drawingml/2006/main" xmlns:r="http://schemas.openxmlformats.org/officeDocument/2006/relationships" xmlns:p="http://schemas.openxmlformats.org/presentationml/2006/main">
  <p:tag name="AS_UNIQUEID" val="63"/>
</p:tagLst>
</file>

<file path=ppt/tags/tag479.xml><?xml version="1.0" encoding="utf-8"?>
<p:tagLst xmlns:a="http://schemas.openxmlformats.org/drawingml/2006/main" xmlns:r="http://schemas.openxmlformats.org/officeDocument/2006/relationships" xmlns:p="http://schemas.openxmlformats.org/presentationml/2006/main">
  <p:tag name="AS_UNIQUEID" val="72"/>
</p:tagLst>
</file>

<file path=ppt/tags/tag48.xml><?xml version="1.0" encoding="utf-8"?>
<p:tagLst xmlns:a="http://schemas.openxmlformats.org/drawingml/2006/main" xmlns:r="http://schemas.openxmlformats.org/officeDocument/2006/relationships" xmlns:p="http://schemas.openxmlformats.org/presentationml/2006/main">
  <p:tag name="AS_UNIQUEID" val="63"/>
</p:tagLst>
</file>

<file path=ppt/tags/tag480.xml><?xml version="1.0" encoding="utf-8"?>
<p:tagLst xmlns:a="http://schemas.openxmlformats.org/drawingml/2006/main" xmlns:r="http://schemas.openxmlformats.org/officeDocument/2006/relationships" xmlns:p="http://schemas.openxmlformats.org/presentationml/2006/main">
  <p:tag name="AS_UNIQUEID" val="59"/>
</p:tagLst>
</file>

<file path=ppt/tags/tag481.xml><?xml version="1.0" encoding="utf-8"?>
<p:tagLst xmlns:a="http://schemas.openxmlformats.org/drawingml/2006/main" xmlns:r="http://schemas.openxmlformats.org/officeDocument/2006/relationships" xmlns:p="http://schemas.openxmlformats.org/presentationml/2006/main">
  <p:tag name="AS_UNIQUEID" val="60"/>
</p:tagLst>
</file>

<file path=ppt/tags/tag482.xml><?xml version="1.0" encoding="utf-8"?>
<p:tagLst xmlns:a="http://schemas.openxmlformats.org/drawingml/2006/main" xmlns:r="http://schemas.openxmlformats.org/officeDocument/2006/relationships" xmlns:p="http://schemas.openxmlformats.org/presentationml/2006/main">
  <p:tag name="AS_UNIQUEID" val="61"/>
</p:tagLst>
</file>

<file path=ppt/tags/tag483.xml><?xml version="1.0" encoding="utf-8"?>
<p:tagLst xmlns:a="http://schemas.openxmlformats.org/drawingml/2006/main" xmlns:r="http://schemas.openxmlformats.org/officeDocument/2006/relationships" xmlns:p="http://schemas.openxmlformats.org/presentationml/2006/main">
  <p:tag name="AS_UNIQUEID" val="62"/>
</p:tagLst>
</file>

<file path=ppt/tags/tag484.xml><?xml version="1.0" encoding="utf-8"?>
<p:tagLst xmlns:a="http://schemas.openxmlformats.org/drawingml/2006/main" xmlns:r="http://schemas.openxmlformats.org/officeDocument/2006/relationships" xmlns:p="http://schemas.openxmlformats.org/presentationml/2006/main">
  <p:tag name="AS_UNIQUEID" val="63"/>
</p:tagLst>
</file>

<file path=ppt/tags/tag485.xml><?xml version="1.0" encoding="utf-8"?>
<p:tagLst xmlns:a="http://schemas.openxmlformats.org/drawingml/2006/main" xmlns:r="http://schemas.openxmlformats.org/officeDocument/2006/relationships" xmlns:p="http://schemas.openxmlformats.org/presentationml/2006/main">
  <p:tag name="AS_UNIQUEID" val="59"/>
</p:tagLst>
</file>

<file path=ppt/tags/tag486.xml><?xml version="1.0" encoding="utf-8"?>
<p:tagLst xmlns:a="http://schemas.openxmlformats.org/drawingml/2006/main" xmlns:r="http://schemas.openxmlformats.org/officeDocument/2006/relationships" xmlns:p="http://schemas.openxmlformats.org/presentationml/2006/main">
  <p:tag name="AS_UNIQUEID" val="60"/>
</p:tagLst>
</file>

<file path=ppt/tags/tag487.xml><?xml version="1.0" encoding="utf-8"?>
<p:tagLst xmlns:a="http://schemas.openxmlformats.org/drawingml/2006/main" xmlns:r="http://schemas.openxmlformats.org/officeDocument/2006/relationships" xmlns:p="http://schemas.openxmlformats.org/presentationml/2006/main">
  <p:tag name="AS_UNIQUEID" val="61"/>
</p:tagLst>
</file>

<file path=ppt/tags/tag488.xml><?xml version="1.0" encoding="utf-8"?>
<p:tagLst xmlns:a="http://schemas.openxmlformats.org/drawingml/2006/main" xmlns:r="http://schemas.openxmlformats.org/officeDocument/2006/relationships" xmlns:p="http://schemas.openxmlformats.org/presentationml/2006/main">
  <p:tag name="AS_UNIQUEID" val="62"/>
</p:tagLst>
</file>

<file path=ppt/tags/tag489.xml><?xml version="1.0" encoding="utf-8"?>
<p:tagLst xmlns:a="http://schemas.openxmlformats.org/drawingml/2006/main" xmlns:r="http://schemas.openxmlformats.org/officeDocument/2006/relationships" xmlns:p="http://schemas.openxmlformats.org/presentationml/2006/main">
  <p:tag name="AS_UNIQUEID" val="63"/>
</p:tagLst>
</file>

<file path=ppt/tags/tag49.xml><?xml version="1.0" encoding="utf-8"?>
<p:tagLst xmlns:a="http://schemas.openxmlformats.org/drawingml/2006/main" xmlns:r="http://schemas.openxmlformats.org/officeDocument/2006/relationships" xmlns:p="http://schemas.openxmlformats.org/presentationml/2006/main">
  <p:tag name="AS_UNIQUEID" val="59"/>
</p:tagLst>
</file>

<file path=ppt/tags/tag490.xml><?xml version="1.0" encoding="utf-8"?>
<p:tagLst xmlns:a="http://schemas.openxmlformats.org/drawingml/2006/main" xmlns:r="http://schemas.openxmlformats.org/officeDocument/2006/relationships" xmlns:p="http://schemas.openxmlformats.org/presentationml/2006/main">
  <p:tag name="AS_UNIQUEID" val="59"/>
</p:tagLst>
</file>

<file path=ppt/tags/tag491.xml><?xml version="1.0" encoding="utf-8"?>
<p:tagLst xmlns:a="http://schemas.openxmlformats.org/drawingml/2006/main" xmlns:r="http://schemas.openxmlformats.org/officeDocument/2006/relationships" xmlns:p="http://schemas.openxmlformats.org/presentationml/2006/main">
  <p:tag name="AS_UNIQUEID" val="60"/>
</p:tagLst>
</file>

<file path=ppt/tags/tag492.xml><?xml version="1.0" encoding="utf-8"?>
<p:tagLst xmlns:a="http://schemas.openxmlformats.org/drawingml/2006/main" xmlns:r="http://schemas.openxmlformats.org/officeDocument/2006/relationships" xmlns:p="http://schemas.openxmlformats.org/presentationml/2006/main">
  <p:tag name="AS_UNIQUEID" val="61"/>
</p:tagLst>
</file>

<file path=ppt/tags/tag493.xml><?xml version="1.0" encoding="utf-8"?>
<p:tagLst xmlns:a="http://schemas.openxmlformats.org/drawingml/2006/main" xmlns:r="http://schemas.openxmlformats.org/officeDocument/2006/relationships" xmlns:p="http://schemas.openxmlformats.org/presentationml/2006/main">
  <p:tag name="AS_UNIQUEID" val="62"/>
</p:tagLst>
</file>

<file path=ppt/tags/tag494.xml><?xml version="1.0" encoding="utf-8"?>
<p:tagLst xmlns:a="http://schemas.openxmlformats.org/drawingml/2006/main" xmlns:r="http://schemas.openxmlformats.org/officeDocument/2006/relationships" xmlns:p="http://schemas.openxmlformats.org/presentationml/2006/main">
  <p:tag name="AS_UNIQUEID" val="63"/>
</p:tagLst>
</file>

<file path=ppt/tags/tag495.xml><?xml version="1.0" encoding="utf-8"?>
<p:tagLst xmlns:a="http://schemas.openxmlformats.org/drawingml/2006/main" xmlns:r="http://schemas.openxmlformats.org/officeDocument/2006/relationships" xmlns:p="http://schemas.openxmlformats.org/presentationml/2006/main">
  <p:tag name="AS_UNIQUEID" val="59"/>
</p:tagLst>
</file>

<file path=ppt/tags/tag496.xml><?xml version="1.0" encoding="utf-8"?>
<p:tagLst xmlns:a="http://schemas.openxmlformats.org/drawingml/2006/main" xmlns:r="http://schemas.openxmlformats.org/officeDocument/2006/relationships" xmlns:p="http://schemas.openxmlformats.org/presentationml/2006/main">
  <p:tag name="AS_UNIQUEID" val="60"/>
</p:tagLst>
</file>

<file path=ppt/tags/tag497.xml><?xml version="1.0" encoding="utf-8"?>
<p:tagLst xmlns:a="http://schemas.openxmlformats.org/drawingml/2006/main" xmlns:r="http://schemas.openxmlformats.org/officeDocument/2006/relationships" xmlns:p="http://schemas.openxmlformats.org/presentationml/2006/main">
  <p:tag name="AS_UNIQUEID" val="61"/>
</p:tagLst>
</file>

<file path=ppt/tags/tag498.xml><?xml version="1.0" encoding="utf-8"?>
<p:tagLst xmlns:a="http://schemas.openxmlformats.org/drawingml/2006/main" xmlns:r="http://schemas.openxmlformats.org/officeDocument/2006/relationships" xmlns:p="http://schemas.openxmlformats.org/presentationml/2006/main">
  <p:tag name="AS_UNIQUEID" val="62"/>
</p:tagLst>
</file>

<file path=ppt/tags/tag499.xml><?xml version="1.0" encoding="utf-8"?>
<p:tagLst xmlns:a="http://schemas.openxmlformats.org/drawingml/2006/main" xmlns:r="http://schemas.openxmlformats.org/officeDocument/2006/relationships" xmlns:p="http://schemas.openxmlformats.org/presentationml/2006/main">
  <p:tag name="AS_UNIQUEID" val="63"/>
</p:tagLst>
</file>

<file path=ppt/tags/tag5.xml><?xml version="1.0" encoding="utf-8"?>
<p:tagLst xmlns:a="http://schemas.openxmlformats.org/drawingml/2006/main" xmlns:r="http://schemas.openxmlformats.org/officeDocument/2006/relationships" xmlns:p="http://schemas.openxmlformats.org/presentationml/2006/main">
  <p:tag name="AS_UNIQUEID" val="40"/>
</p:tagLst>
</file>

<file path=ppt/tags/tag50.xml><?xml version="1.0" encoding="utf-8"?>
<p:tagLst xmlns:a="http://schemas.openxmlformats.org/drawingml/2006/main" xmlns:r="http://schemas.openxmlformats.org/officeDocument/2006/relationships" xmlns:p="http://schemas.openxmlformats.org/presentationml/2006/main">
  <p:tag name="AS_UNIQUEID" val="60"/>
</p:tagLst>
</file>

<file path=ppt/tags/tag500.xml><?xml version="1.0" encoding="utf-8"?>
<p:tagLst xmlns:a="http://schemas.openxmlformats.org/drawingml/2006/main" xmlns:r="http://schemas.openxmlformats.org/officeDocument/2006/relationships" xmlns:p="http://schemas.openxmlformats.org/presentationml/2006/main">
  <p:tag name="AS_UNIQUEID" val="59"/>
</p:tagLst>
</file>

<file path=ppt/tags/tag501.xml><?xml version="1.0" encoding="utf-8"?>
<p:tagLst xmlns:a="http://schemas.openxmlformats.org/drawingml/2006/main" xmlns:r="http://schemas.openxmlformats.org/officeDocument/2006/relationships" xmlns:p="http://schemas.openxmlformats.org/presentationml/2006/main">
  <p:tag name="AS_UNIQUEID" val="60"/>
</p:tagLst>
</file>

<file path=ppt/tags/tag502.xml><?xml version="1.0" encoding="utf-8"?>
<p:tagLst xmlns:a="http://schemas.openxmlformats.org/drawingml/2006/main" xmlns:r="http://schemas.openxmlformats.org/officeDocument/2006/relationships" xmlns:p="http://schemas.openxmlformats.org/presentationml/2006/main">
  <p:tag name="AS_UNIQUEID" val="61"/>
</p:tagLst>
</file>

<file path=ppt/tags/tag503.xml><?xml version="1.0" encoding="utf-8"?>
<p:tagLst xmlns:a="http://schemas.openxmlformats.org/drawingml/2006/main" xmlns:r="http://schemas.openxmlformats.org/officeDocument/2006/relationships" xmlns:p="http://schemas.openxmlformats.org/presentationml/2006/main">
  <p:tag name="AS_UNIQUEID" val="62"/>
</p:tagLst>
</file>

<file path=ppt/tags/tag504.xml><?xml version="1.0" encoding="utf-8"?>
<p:tagLst xmlns:a="http://schemas.openxmlformats.org/drawingml/2006/main" xmlns:r="http://schemas.openxmlformats.org/officeDocument/2006/relationships" xmlns:p="http://schemas.openxmlformats.org/presentationml/2006/main">
  <p:tag name="AS_UNIQUEID" val="63"/>
</p:tagLst>
</file>

<file path=ppt/tags/tag505.xml><?xml version="1.0" encoding="utf-8"?>
<p:tagLst xmlns:a="http://schemas.openxmlformats.org/drawingml/2006/main" xmlns:r="http://schemas.openxmlformats.org/officeDocument/2006/relationships" xmlns:p="http://schemas.openxmlformats.org/presentationml/2006/main">
  <p:tag name="AS_UNIQUEID" val="72"/>
</p:tagLst>
</file>

<file path=ppt/tags/tag506.xml><?xml version="1.0" encoding="utf-8"?>
<p:tagLst xmlns:a="http://schemas.openxmlformats.org/drawingml/2006/main" xmlns:r="http://schemas.openxmlformats.org/officeDocument/2006/relationships" xmlns:p="http://schemas.openxmlformats.org/presentationml/2006/main">
  <p:tag name="AS_UNIQUEID" val="59"/>
</p:tagLst>
</file>

<file path=ppt/tags/tag507.xml><?xml version="1.0" encoding="utf-8"?>
<p:tagLst xmlns:a="http://schemas.openxmlformats.org/drawingml/2006/main" xmlns:r="http://schemas.openxmlformats.org/officeDocument/2006/relationships" xmlns:p="http://schemas.openxmlformats.org/presentationml/2006/main">
  <p:tag name="AS_UNIQUEID" val="60"/>
</p:tagLst>
</file>

<file path=ppt/tags/tag508.xml><?xml version="1.0" encoding="utf-8"?>
<p:tagLst xmlns:a="http://schemas.openxmlformats.org/drawingml/2006/main" xmlns:r="http://schemas.openxmlformats.org/officeDocument/2006/relationships" xmlns:p="http://schemas.openxmlformats.org/presentationml/2006/main">
  <p:tag name="AS_UNIQUEID" val="61"/>
</p:tagLst>
</file>

<file path=ppt/tags/tag509.xml><?xml version="1.0" encoding="utf-8"?>
<p:tagLst xmlns:a="http://schemas.openxmlformats.org/drawingml/2006/main" xmlns:r="http://schemas.openxmlformats.org/officeDocument/2006/relationships" xmlns:p="http://schemas.openxmlformats.org/presentationml/2006/main">
  <p:tag name="AS_UNIQUEID" val="62"/>
</p:tagLst>
</file>

<file path=ppt/tags/tag51.xml><?xml version="1.0" encoding="utf-8"?>
<p:tagLst xmlns:a="http://schemas.openxmlformats.org/drawingml/2006/main" xmlns:r="http://schemas.openxmlformats.org/officeDocument/2006/relationships" xmlns:p="http://schemas.openxmlformats.org/presentationml/2006/main">
  <p:tag name="AS_UNIQUEID" val="61"/>
</p:tagLst>
</file>

<file path=ppt/tags/tag510.xml><?xml version="1.0" encoding="utf-8"?>
<p:tagLst xmlns:a="http://schemas.openxmlformats.org/drawingml/2006/main" xmlns:r="http://schemas.openxmlformats.org/officeDocument/2006/relationships" xmlns:p="http://schemas.openxmlformats.org/presentationml/2006/main">
  <p:tag name="AS_UNIQUEID" val="63"/>
</p:tagLst>
</file>

<file path=ppt/tags/tag511.xml><?xml version="1.0" encoding="utf-8"?>
<p:tagLst xmlns:a="http://schemas.openxmlformats.org/drawingml/2006/main" xmlns:r="http://schemas.openxmlformats.org/officeDocument/2006/relationships" xmlns:p="http://schemas.openxmlformats.org/presentationml/2006/main">
  <p:tag name="AS_UNIQUEID" val="59"/>
</p:tagLst>
</file>

<file path=ppt/tags/tag512.xml><?xml version="1.0" encoding="utf-8"?>
<p:tagLst xmlns:a="http://schemas.openxmlformats.org/drawingml/2006/main" xmlns:r="http://schemas.openxmlformats.org/officeDocument/2006/relationships" xmlns:p="http://schemas.openxmlformats.org/presentationml/2006/main">
  <p:tag name="AS_UNIQUEID" val="60"/>
</p:tagLst>
</file>

<file path=ppt/tags/tag513.xml><?xml version="1.0" encoding="utf-8"?>
<p:tagLst xmlns:a="http://schemas.openxmlformats.org/drawingml/2006/main" xmlns:r="http://schemas.openxmlformats.org/officeDocument/2006/relationships" xmlns:p="http://schemas.openxmlformats.org/presentationml/2006/main">
  <p:tag name="AS_UNIQUEID" val="61"/>
</p:tagLst>
</file>

<file path=ppt/tags/tag514.xml><?xml version="1.0" encoding="utf-8"?>
<p:tagLst xmlns:a="http://schemas.openxmlformats.org/drawingml/2006/main" xmlns:r="http://schemas.openxmlformats.org/officeDocument/2006/relationships" xmlns:p="http://schemas.openxmlformats.org/presentationml/2006/main">
  <p:tag name="AS_UNIQUEID" val="62"/>
</p:tagLst>
</file>

<file path=ppt/tags/tag515.xml><?xml version="1.0" encoding="utf-8"?>
<p:tagLst xmlns:a="http://schemas.openxmlformats.org/drawingml/2006/main" xmlns:r="http://schemas.openxmlformats.org/officeDocument/2006/relationships" xmlns:p="http://schemas.openxmlformats.org/presentationml/2006/main">
  <p:tag name="AS_UNIQUEID" val="63"/>
</p:tagLst>
</file>

<file path=ppt/tags/tag516.xml><?xml version="1.0" encoding="utf-8"?>
<p:tagLst xmlns:a="http://schemas.openxmlformats.org/drawingml/2006/main" xmlns:r="http://schemas.openxmlformats.org/officeDocument/2006/relationships" xmlns:p="http://schemas.openxmlformats.org/presentationml/2006/main">
  <p:tag name="AS_UNIQUEID" val="59"/>
</p:tagLst>
</file>

<file path=ppt/tags/tag517.xml><?xml version="1.0" encoding="utf-8"?>
<p:tagLst xmlns:a="http://schemas.openxmlformats.org/drawingml/2006/main" xmlns:r="http://schemas.openxmlformats.org/officeDocument/2006/relationships" xmlns:p="http://schemas.openxmlformats.org/presentationml/2006/main">
  <p:tag name="AS_UNIQUEID" val="60"/>
</p:tagLst>
</file>

<file path=ppt/tags/tag518.xml><?xml version="1.0" encoding="utf-8"?>
<p:tagLst xmlns:a="http://schemas.openxmlformats.org/drawingml/2006/main" xmlns:r="http://schemas.openxmlformats.org/officeDocument/2006/relationships" xmlns:p="http://schemas.openxmlformats.org/presentationml/2006/main">
  <p:tag name="AS_UNIQUEID" val="61"/>
</p:tagLst>
</file>

<file path=ppt/tags/tag519.xml><?xml version="1.0" encoding="utf-8"?>
<p:tagLst xmlns:a="http://schemas.openxmlformats.org/drawingml/2006/main" xmlns:r="http://schemas.openxmlformats.org/officeDocument/2006/relationships" xmlns:p="http://schemas.openxmlformats.org/presentationml/2006/main">
  <p:tag name="AS_UNIQUEID" val="62"/>
</p:tagLst>
</file>

<file path=ppt/tags/tag52.xml><?xml version="1.0" encoding="utf-8"?>
<p:tagLst xmlns:a="http://schemas.openxmlformats.org/drawingml/2006/main" xmlns:r="http://schemas.openxmlformats.org/officeDocument/2006/relationships" xmlns:p="http://schemas.openxmlformats.org/presentationml/2006/main">
  <p:tag name="AS_UNIQUEID" val="62"/>
</p:tagLst>
</file>

<file path=ppt/tags/tag520.xml><?xml version="1.0" encoding="utf-8"?>
<p:tagLst xmlns:a="http://schemas.openxmlformats.org/drawingml/2006/main" xmlns:r="http://schemas.openxmlformats.org/officeDocument/2006/relationships" xmlns:p="http://schemas.openxmlformats.org/presentationml/2006/main">
  <p:tag name="AS_UNIQUEID" val="63"/>
</p:tagLst>
</file>

<file path=ppt/tags/tag521.xml><?xml version="1.0" encoding="utf-8"?>
<p:tagLst xmlns:a="http://schemas.openxmlformats.org/drawingml/2006/main" xmlns:r="http://schemas.openxmlformats.org/officeDocument/2006/relationships" xmlns:p="http://schemas.openxmlformats.org/presentationml/2006/main">
  <p:tag name="AS_UNIQUEID" val="59"/>
</p:tagLst>
</file>

<file path=ppt/tags/tag522.xml><?xml version="1.0" encoding="utf-8"?>
<p:tagLst xmlns:a="http://schemas.openxmlformats.org/drawingml/2006/main" xmlns:r="http://schemas.openxmlformats.org/officeDocument/2006/relationships" xmlns:p="http://schemas.openxmlformats.org/presentationml/2006/main">
  <p:tag name="AS_UNIQUEID" val="60"/>
</p:tagLst>
</file>

<file path=ppt/tags/tag523.xml><?xml version="1.0" encoding="utf-8"?>
<p:tagLst xmlns:a="http://schemas.openxmlformats.org/drawingml/2006/main" xmlns:r="http://schemas.openxmlformats.org/officeDocument/2006/relationships" xmlns:p="http://schemas.openxmlformats.org/presentationml/2006/main">
  <p:tag name="AS_UNIQUEID" val="61"/>
</p:tagLst>
</file>

<file path=ppt/tags/tag524.xml><?xml version="1.0" encoding="utf-8"?>
<p:tagLst xmlns:a="http://schemas.openxmlformats.org/drawingml/2006/main" xmlns:r="http://schemas.openxmlformats.org/officeDocument/2006/relationships" xmlns:p="http://schemas.openxmlformats.org/presentationml/2006/main">
  <p:tag name="AS_UNIQUEID" val="62"/>
</p:tagLst>
</file>

<file path=ppt/tags/tag525.xml><?xml version="1.0" encoding="utf-8"?>
<p:tagLst xmlns:a="http://schemas.openxmlformats.org/drawingml/2006/main" xmlns:r="http://schemas.openxmlformats.org/officeDocument/2006/relationships" xmlns:p="http://schemas.openxmlformats.org/presentationml/2006/main">
  <p:tag name="AS_UNIQUEID" val="63"/>
</p:tagLst>
</file>

<file path=ppt/tags/tag526.xml><?xml version="1.0" encoding="utf-8"?>
<p:tagLst xmlns:a="http://schemas.openxmlformats.org/drawingml/2006/main" xmlns:r="http://schemas.openxmlformats.org/officeDocument/2006/relationships" xmlns:p="http://schemas.openxmlformats.org/presentationml/2006/main">
  <p:tag name="AS_UNIQUEID" val="72"/>
</p:tagLst>
</file>

<file path=ppt/tags/tag527.xml><?xml version="1.0" encoding="utf-8"?>
<p:tagLst xmlns:a="http://schemas.openxmlformats.org/drawingml/2006/main" xmlns:r="http://schemas.openxmlformats.org/officeDocument/2006/relationships" xmlns:p="http://schemas.openxmlformats.org/presentationml/2006/main">
  <p:tag name="AS_UNIQUEID" val="59"/>
</p:tagLst>
</file>

<file path=ppt/tags/tag528.xml><?xml version="1.0" encoding="utf-8"?>
<p:tagLst xmlns:a="http://schemas.openxmlformats.org/drawingml/2006/main" xmlns:r="http://schemas.openxmlformats.org/officeDocument/2006/relationships" xmlns:p="http://schemas.openxmlformats.org/presentationml/2006/main">
  <p:tag name="AS_UNIQUEID" val="60"/>
</p:tagLst>
</file>

<file path=ppt/tags/tag529.xml><?xml version="1.0" encoding="utf-8"?>
<p:tagLst xmlns:a="http://schemas.openxmlformats.org/drawingml/2006/main" xmlns:r="http://schemas.openxmlformats.org/officeDocument/2006/relationships" xmlns:p="http://schemas.openxmlformats.org/presentationml/2006/main">
  <p:tag name="AS_UNIQUEID" val="61"/>
</p:tagLst>
</file>

<file path=ppt/tags/tag53.xml><?xml version="1.0" encoding="utf-8"?>
<p:tagLst xmlns:a="http://schemas.openxmlformats.org/drawingml/2006/main" xmlns:r="http://schemas.openxmlformats.org/officeDocument/2006/relationships" xmlns:p="http://schemas.openxmlformats.org/presentationml/2006/main">
  <p:tag name="AS_UNIQUEID" val="72"/>
</p:tagLst>
</file>

<file path=ppt/tags/tag530.xml><?xml version="1.0" encoding="utf-8"?>
<p:tagLst xmlns:a="http://schemas.openxmlformats.org/drawingml/2006/main" xmlns:r="http://schemas.openxmlformats.org/officeDocument/2006/relationships" xmlns:p="http://schemas.openxmlformats.org/presentationml/2006/main">
  <p:tag name="AS_UNIQUEID" val="62"/>
</p:tagLst>
</file>

<file path=ppt/tags/tag531.xml><?xml version="1.0" encoding="utf-8"?>
<p:tagLst xmlns:a="http://schemas.openxmlformats.org/drawingml/2006/main" xmlns:r="http://schemas.openxmlformats.org/officeDocument/2006/relationships" xmlns:p="http://schemas.openxmlformats.org/presentationml/2006/main">
  <p:tag name="AS_UNIQUEID" val="63"/>
</p:tagLst>
</file>

<file path=ppt/tags/tag532.xml><?xml version="1.0" encoding="utf-8"?>
<p:tagLst xmlns:a="http://schemas.openxmlformats.org/drawingml/2006/main" xmlns:r="http://schemas.openxmlformats.org/officeDocument/2006/relationships" xmlns:p="http://schemas.openxmlformats.org/presentationml/2006/main">
  <p:tag name="AS_UNIQUEID" val="59"/>
</p:tagLst>
</file>

<file path=ppt/tags/tag533.xml><?xml version="1.0" encoding="utf-8"?>
<p:tagLst xmlns:a="http://schemas.openxmlformats.org/drawingml/2006/main" xmlns:r="http://schemas.openxmlformats.org/officeDocument/2006/relationships" xmlns:p="http://schemas.openxmlformats.org/presentationml/2006/main">
  <p:tag name="AS_UNIQUEID" val="60"/>
</p:tagLst>
</file>

<file path=ppt/tags/tag534.xml><?xml version="1.0" encoding="utf-8"?>
<p:tagLst xmlns:a="http://schemas.openxmlformats.org/drawingml/2006/main" xmlns:r="http://schemas.openxmlformats.org/officeDocument/2006/relationships" xmlns:p="http://schemas.openxmlformats.org/presentationml/2006/main">
  <p:tag name="AS_UNIQUEID" val="61"/>
</p:tagLst>
</file>

<file path=ppt/tags/tag535.xml><?xml version="1.0" encoding="utf-8"?>
<p:tagLst xmlns:a="http://schemas.openxmlformats.org/drawingml/2006/main" xmlns:r="http://schemas.openxmlformats.org/officeDocument/2006/relationships" xmlns:p="http://schemas.openxmlformats.org/presentationml/2006/main">
  <p:tag name="AS_UNIQUEID" val="62"/>
</p:tagLst>
</file>

<file path=ppt/tags/tag536.xml><?xml version="1.0" encoding="utf-8"?>
<p:tagLst xmlns:a="http://schemas.openxmlformats.org/drawingml/2006/main" xmlns:r="http://schemas.openxmlformats.org/officeDocument/2006/relationships" xmlns:p="http://schemas.openxmlformats.org/presentationml/2006/main">
  <p:tag name="AS_UNIQUEID" val="63"/>
</p:tagLst>
</file>

<file path=ppt/tags/tag537.xml><?xml version="1.0" encoding="utf-8"?>
<p:tagLst xmlns:a="http://schemas.openxmlformats.org/drawingml/2006/main" xmlns:r="http://schemas.openxmlformats.org/officeDocument/2006/relationships" xmlns:p="http://schemas.openxmlformats.org/presentationml/2006/main">
  <p:tag name="AS_UNIQUEID" val="59"/>
</p:tagLst>
</file>

<file path=ppt/tags/tag538.xml><?xml version="1.0" encoding="utf-8"?>
<p:tagLst xmlns:a="http://schemas.openxmlformats.org/drawingml/2006/main" xmlns:r="http://schemas.openxmlformats.org/officeDocument/2006/relationships" xmlns:p="http://schemas.openxmlformats.org/presentationml/2006/main">
  <p:tag name="AS_UNIQUEID" val="60"/>
</p:tagLst>
</file>

<file path=ppt/tags/tag539.xml><?xml version="1.0" encoding="utf-8"?>
<p:tagLst xmlns:a="http://schemas.openxmlformats.org/drawingml/2006/main" xmlns:r="http://schemas.openxmlformats.org/officeDocument/2006/relationships" xmlns:p="http://schemas.openxmlformats.org/presentationml/2006/main">
  <p:tag name="AS_UNIQUEID" val="61"/>
</p:tagLst>
</file>

<file path=ppt/tags/tag54.xml><?xml version="1.0" encoding="utf-8"?>
<p:tagLst xmlns:a="http://schemas.openxmlformats.org/drawingml/2006/main" xmlns:r="http://schemas.openxmlformats.org/officeDocument/2006/relationships" xmlns:p="http://schemas.openxmlformats.org/presentationml/2006/main">
  <p:tag name="AS_UNIQUEID" val="72"/>
</p:tagLst>
</file>

<file path=ppt/tags/tag540.xml><?xml version="1.0" encoding="utf-8"?>
<p:tagLst xmlns:a="http://schemas.openxmlformats.org/drawingml/2006/main" xmlns:r="http://schemas.openxmlformats.org/officeDocument/2006/relationships" xmlns:p="http://schemas.openxmlformats.org/presentationml/2006/main">
  <p:tag name="AS_UNIQUEID" val="62"/>
</p:tagLst>
</file>

<file path=ppt/tags/tag541.xml><?xml version="1.0" encoding="utf-8"?>
<p:tagLst xmlns:a="http://schemas.openxmlformats.org/drawingml/2006/main" xmlns:r="http://schemas.openxmlformats.org/officeDocument/2006/relationships" xmlns:p="http://schemas.openxmlformats.org/presentationml/2006/main">
  <p:tag name="AS_UNIQUEID" val="63"/>
</p:tagLst>
</file>

<file path=ppt/tags/tag542.xml><?xml version="1.0" encoding="utf-8"?>
<p:tagLst xmlns:a="http://schemas.openxmlformats.org/drawingml/2006/main" xmlns:r="http://schemas.openxmlformats.org/officeDocument/2006/relationships" xmlns:p="http://schemas.openxmlformats.org/presentationml/2006/main">
  <p:tag name="AS_UNIQUEID" val="59"/>
</p:tagLst>
</file>

<file path=ppt/tags/tag543.xml><?xml version="1.0" encoding="utf-8"?>
<p:tagLst xmlns:a="http://schemas.openxmlformats.org/drawingml/2006/main" xmlns:r="http://schemas.openxmlformats.org/officeDocument/2006/relationships" xmlns:p="http://schemas.openxmlformats.org/presentationml/2006/main">
  <p:tag name="AS_UNIQUEID" val="60"/>
</p:tagLst>
</file>

<file path=ppt/tags/tag544.xml><?xml version="1.0" encoding="utf-8"?>
<p:tagLst xmlns:a="http://schemas.openxmlformats.org/drawingml/2006/main" xmlns:r="http://schemas.openxmlformats.org/officeDocument/2006/relationships" xmlns:p="http://schemas.openxmlformats.org/presentationml/2006/main">
  <p:tag name="AS_UNIQUEID" val="61"/>
</p:tagLst>
</file>

<file path=ppt/tags/tag545.xml><?xml version="1.0" encoding="utf-8"?>
<p:tagLst xmlns:a="http://schemas.openxmlformats.org/drawingml/2006/main" xmlns:r="http://schemas.openxmlformats.org/officeDocument/2006/relationships" xmlns:p="http://schemas.openxmlformats.org/presentationml/2006/main">
  <p:tag name="AS_UNIQUEID" val="62"/>
</p:tagLst>
</file>

<file path=ppt/tags/tag546.xml><?xml version="1.0" encoding="utf-8"?>
<p:tagLst xmlns:a="http://schemas.openxmlformats.org/drawingml/2006/main" xmlns:r="http://schemas.openxmlformats.org/officeDocument/2006/relationships" xmlns:p="http://schemas.openxmlformats.org/presentationml/2006/main">
  <p:tag name="AS_UNIQUEID" val="63"/>
</p:tagLst>
</file>

<file path=ppt/tags/tag547.xml><?xml version="1.0" encoding="utf-8"?>
<p:tagLst xmlns:a="http://schemas.openxmlformats.org/drawingml/2006/main" xmlns:r="http://schemas.openxmlformats.org/officeDocument/2006/relationships" xmlns:p="http://schemas.openxmlformats.org/presentationml/2006/main">
  <p:tag name="AS_UNIQUEID" val="59"/>
</p:tagLst>
</file>

<file path=ppt/tags/tag548.xml><?xml version="1.0" encoding="utf-8"?>
<p:tagLst xmlns:a="http://schemas.openxmlformats.org/drawingml/2006/main" xmlns:r="http://schemas.openxmlformats.org/officeDocument/2006/relationships" xmlns:p="http://schemas.openxmlformats.org/presentationml/2006/main">
  <p:tag name="AS_UNIQUEID" val="60"/>
</p:tagLst>
</file>

<file path=ppt/tags/tag549.xml><?xml version="1.0" encoding="utf-8"?>
<p:tagLst xmlns:a="http://schemas.openxmlformats.org/drawingml/2006/main" xmlns:r="http://schemas.openxmlformats.org/officeDocument/2006/relationships" xmlns:p="http://schemas.openxmlformats.org/presentationml/2006/main">
  <p:tag name="AS_UNIQUEID" val="61"/>
</p:tagLst>
</file>

<file path=ppt/tags/tag55.xml><?xml version="1.0" encoding="utf-8"?>
<p:tagLst xmlns:a="http://schemas.openxmlformats.org/drawingml/2006/main" xmlns:r="http://schemas.openxmlformats.org/officeDocument/2006/relationships" xmlns:p="http://schemas.openxmlformats.org/presentationml/2006/main">
  <p:tag name="AS_UNIQUEID" val="59"/>
</p:tagLst>
</file>

<file path=ppt/tags/tag550.xml><?xml version="1.0" encoding="utf-8"?>
<p:tagLst xmlns:a="http://schemas.openxmlformats.org/drawingml/2006/main" xmlns:r="http://schemas.openxmlformats.org/officeDocument/2006/relationships" xmlns:p="http://schemas.openxmlformats.org/presentationml/2006/main">
  <p:tag name="AS_UNIQUEID" val="62"/>
</p:tagLst>
</file>

<file path=ppt/tags/tag551.xml><?xml version="1.0" encoding="utf-8"?>
<p:tagLst xmlns:a="http://schemas.openxmlformats.org/drawingml/2006/main" xmlns:r="http://schemas.openxmlformats.org/officeDocument/2006/relationships" xmlns:p="http://schemas.openxmlformats.org/presentationml/2006/main">
  <p:tag name="AS_UNIQUEID" val="63"/>
</p:tagLst>
</file>

<file path=ppt/tags/tag552.xml><?xml version="1.0" encoding="utf-8"?>
<p:tagLst xmlns:a="http://schemas.openxmlformats.org/drawingml/2006/main" xmlns:r="http://schemas.openxmlformats.org/officeDocument/2006/relationships" xmlns:p="http://schemas.openxmlformats.org/presentationml/2006/main">
  <p:tag name="AS_UNIQUEID" val="59"/>
</p:tagLst>
</file>

<file path=ppt/tags/tag553.xml><?xml version="1.0" encoding="utf-8"?>
<p:tagLst xmlns:a="http://schemas.openxmlformats.org/drawingml/2006/main" xmlns:r="http://schemas.openxmlformats.org/officeDocument/2006/relationships" xmlns:p="http://schemas.openxmlformats.org/presentationml/2006/main">
  <p:tag name="AS_UNIQUEID" val="60"/>
</p:tagLst>
</file>

<file path=ppt/tags/tag554.xml><?xml version="1.0" encoding="utf-8"?>
<p:tagLst xmlns:a="http://schemas.openxmlformats.org/drawingml/2006/main" xmlns:r="http://schemas.openxmlformats.org/officeDocument/2006/relationships" xmlns:p="http://schemas.openxmlformats.org/presentationml/2006/main">
  <p:tag name="AS_UNIQUEID" val="61"/>
</p:tagLst>
</file>

<file path=ppt/tags/tag555.xml><?xml version="1.0" encoding="utf-8"?>
<p:tagLst xmlns:a="http://schemas.openxmlformats.org/drawingml/2006/main" xmlns:r="http://schemas.openxmlformats.org/officeDocument/2006/relationships" xmlns:p="http://schemas.openxmlformats.org/presentationml/2006/main">
  <p:tag name="AS_UNIQUEID" val="62"/>
</p:tagLst>
</file>

<file path=ppt/tags/tag556.xml><?xml version="1.0" encoding="utf-8"?>
<p:tagLst xmlns:a="http://schemas.openxmlformats.org/drawingml/2006/main" xmlns:r="http://schemas.openxmlformats.org/officeDocument/2006/relationships" xmlns:p="http://schemas.openxmlformats.org/presentationml/2006/main">
  <p:tag name="AS_UNIQUEID" val="63"/>
</p:tagLst>
</file>

<file path=ppt/tags/tag557.xml><?xml version="1.0" encoding="utf-8"?>
<p:tagLst xmlns:a="http://schemas.openxmlformats.org/drawingml/2006/main" xmlns:r="http://schemas.openxmlformats.org/officeDocument/2006/relationships" xmlns:p="http://schemas.openxmlformats.org/presentationml/2006/main">
  <p:tag name="AS_UNIQUEID" val="59"/>
</p:tagLst>
</file>

<file path=ppt/tags/tag558.xml><?xml version="1.0" encoding="utf-8"?>
<p:tagLst xmlns:a="http://schemas.openxmlformats.org/drawingml/2006/main" xmlns:r="http://schemas.openxmlformats.org/officeDocument/2006/relationships" xmlns:p="http://schemas.openxmlformats.org/presentationml/2006/main">
  <p:tag name="AS_UNIQUEID" val="60"/>
</p:tagLst>
</file>

<file path=ppt/tags/tag559.xml><?xml version="1.0" encoding="utf-8"?>
<p:tagLst xmlns:a="http://schemas.openxmlformats.org/drawingml/2006/main" xmlns:r="http://schemas.openxmlformats.org/officeDocument/2006/relationships" xmlns:p="http://schemas.openxmlformats.org/presentationml/2006/main">
  <p:tag name="AS_UNIQUEID" val="61"/>
</p:tagLst>
</file>

<file path=ppt/tags/tag56.xml><?xml version="1.0" encoding="utf-8"?>
<p:tagLst xmlns:a="http://schemas.openxmlformats.org/drawingml/2006/main" xmlns:r="http://schemas.openxmlformats.org/officeDocument/2006/relationships" xmlns:p="http://schemas.openxmlformats.org/presentationml/2006/main">
  <p:tag name="AS_UNIQUEID" val="60"/>
</p:tagLst>
</file>

<file path=ppt/tags/tag560.xml><?xml version="1.0" encoding="utf-8"?>
<p:tagLst xmlns:a="http://schemas.openxmlformats.org/drawingml/2006/main" xmlns:r="http://schemas.openxmlformats.org/officeDocument/2006/relationships" xmlns:p="http://schemas.openxmlformats.org/presentationml/2006/main">
  <p:tag name="AS_UNIQUEID" val="62"/>
</p:tagLst>
</file>

<file path=ppt/tags/tag561.xml><?xml version="1.0" encoding="utf-8"?>
<p:tagLst xmlns:a="http://schemas.openxmlformats.org/drawingml/2006/main" xmlns:r="http://schemas.openxmlformats.org/officeDocument/2006/relationships" xmlns:p="http://schemas.openxmlformats.org/presentationml/2006/main">
  <p:tag name="AS_UNIQUEID" val="63"/>
</p:tagLst>
</file>

<file path=ppt/tags/tag562.xml><?xml version="1.0" encoding="utf-8"?>
<p:tagLst xmlns:a="http://schemas.openxmlformats.org/drawingml/2006/main" xmlns:r="http://schemas.openxmlformats.org/officeDocument/2006/relationships" xmlns:p="http://schemas.openxmlformats.org/presentationml/2006/main">
  <p:tag name="AS_UNIQUEID" val="72"/>
</p:tagLst>
</file>

<file path=ppt/tags/tag563.xml><?xml version="1.0" encoding="utf-8"?>
<p:tagLst xmlns:a="http://schemas.openxmlformats.org/drawingml/2006/main" xmlns:r="http://schemas.openxmlformats.org/officeDocument/2006/relationships" xmlns:p="http://schemas.openxmlformats.org/presentationml/2006/main">
  <p:tag name="AS_UNIQUEID" val="59"/>
</p:tagLst>
</file>

<file path=ppt/tags/tag564.xml><?xml version="1.0" encoding="utf-8"?>
<p:tagLst xmlns:a="http://schemas.openxmlformats.org/drawingml/2006/main" xmlns:r="http://schemas.openxmlformats.org/officeDocument/2006/relationships" xmlns:p="http://schemas.openxmlformats.org/presentationml/2006/main">
  <p:tag name="AS_UNIQUEID" val="60"/>
</p:tagLst>
</file>

<file path=ppt/tags/tag565.xml><?xml version="1.0" encoding="utf-8"?>
<p:tagLst xmlns:a="http://schemas.openxmlformats.org/drawingml/2006/main" xmlns:r="http://schemas.openxmlformats.org/officeDocument/2006/relationships" xmlns:p="http://schemas.openxmlformats.org/presentationml/2006/main">
  <p:tag name="AS_UNIQUEID" val="61"/>
</p:tagLst>
</file>

<file path=ppt/tags/tag566.xml><?xml version="1.0" encoding="utf-8"?>
<p:tagLst xmlns:a="http://schemas.openxmlformats.org/drawingml/2006/main" xmlns:r="http://schemas.openxmlformats.org/officeDocument/2006/relationships" xmlns:p="http://schemas.openxmlformats.org/presentationml/2006/main">
  <p:tag name="AS_UNIQUEID" val="62"/>
</p:tagLst>
</file>

<file path=ppt/tags/tag567.xml><?xml version="1.0" encoding="utf-8"?>
<p:tagLst xmlns:a="http://schemas.openxmlformats.org/drawingml/2006/main" xmlns:r="http://schemas.openxmlformats.org/officeDocument/2006/relationships" xmlns:p="http://schemas.openxmlformats.org/presentationml/2006/main">
  <p:tag name="AS_UNIQUEID" val="63"/>
</p:tagLst>
</file>

<file path=ppt/tags/tag568.xml><?xml version="1.0" encoding="utf-8"?>
<p:tagLst xmlns:a="http://schemas.openxmlformats.org/drawingml/2006/main" xmlns:r="http://schemas.openxmlformats.org/officeDocument/2006/relationships" xmlns:p="http://schemas.openxmlformats.org/presentationml/2006/main">
  <p:tag name="AS_UNIQUEID" val="72"/>
</p:tagLst>
</file>

<file path=ppt/tags/tag569.xml><?xml version="1.0" encoding="utf-8"?>
<p:tagLst xmlns:a="http://schemas.openxmlformats.org/drawingml/2006/main" xmlns:r="http://schemas.openxmlformats.org/officeDocument/2006/relationships" xmlns:p="http://schemas.openxmlformats.org/presentationml/2006/main">
  <p:tag name="AS_UNIQUEID" val="59"/>
</p:tagLst>
</file>

<file path=ppt/tags/tag57.xml><?xml version="1.0" encoding="utf-8"?>
<p:tagLst xmlns:a="http://schemas.openxmlformats.org/drawingml/2006/main" xmlns:r="http://schemas.openxmlformats.org/officeDocument/2006/relationships" xmlns:p="http://schemas.openxmlformats.org/presentationml/2006/main">
  <p:tag name="AS_UNIQUEID" val="61"/>
</p:tagLst>
</file>

<file path=ppt/tags/tag570.xml><?xml version="1.0" encoding="utf-8"?>
<p:tagLst xmlns:a="http://schemas.openxmlformats.org/drawingml/2006/main" xmlns:r="http://schemas.openxmlformats.org/officeDocument/2006/relationships" xmlns:p="http://schemas.openxmlformats.org/presentationml/2006/main">
  <p:tag name="AS_UNIQUEID" val="60"/>
</p:tagLst>
</file>

<file path=ppt/tags/tag571.xml><?xml version="1.0" encoding="utf-8"?>
<p:tagLst xmlns:a="http://schemas.openxmlformats.org/drawingml/2006/main" xmlns:r="http://schemas.openxmlformats.org/officeDocument/2006/relationships" xmlns:p="http://schemas.openxmlformats.org/presentationml/2006/main">
  <p:tag name="AS_UNIQUEID" val="61"/>
</p:tagLst>
</file>

<file path=ppt/tags/tag572.xml><?xml version="1.0" encoding="utf-8"?>
<p:tagLst xmlns:a="http://schemas.openxmlformats.org/drawingml/2006/main" xmlns:r="http://schemas.openxmlformats.org/officeDocument/2006/relationships" xmlns:p="http://schemas.openxmlformats.org/presentationml/2006/main">
  <p:tag name="AS_UNIQUEID" val="62"/>
</p:tagLst>
</file>

<file path=ppt/tags/tag573.xml><?xml version="1.0" encoding="utf-8"?>
<p:tagLst xmlns:a="http://schemas.openxmlformats.org/drawingml/2006/main" xmlns:r="http://schemas.openxmlformats.org/officeDocument/2006/relationships" xmlns:p="http://schemas.openxmlformats.org/presentationml/2006/main">
  <p:tag name="AS_UNIQUEID" val="63"/>
</p:tagLst>
</file>

<file path=ppt/tags/tag574.xml><?xml version="1.0" encoding="utf-8"?>
<p:tagLst xmlns:a="http://schemas.openxmlformats.org/drawingml/2006/main" xmlns:r="http://schemas.openxmlformats.org/officeDocument/2006/relationships" xmlns:p="http://schemas.openxmlformats.org/presentationml/2006/main">
  <p:tag name="AS_UNIQUEID" val="72"/>
</p:tagLst>
</file>

<file path=ppt/tags/tag575.xml><?xml version="1.0" encoding="utf-8"?>
<p:tagLst xmlns:a="http://schemas.openxmlformats.org/drawingml/2006/main" xmlns:r="http://schemas.openxmlformats.org/officeDocument/2006/relationships" xmlns:p="http://schemas.openxmlformats.org/presentationml/2006/main">
  <p:tag name="AS_UNIQUEID" val="59"/>
</p:tagLst>
</file>

<file path=ppt/tags/tag576.xml><?xml version="1.0" encoding="utf-8"?>
<p:tagLst xmlns:a="http://schemas.openxmlformats.org/drawingml/2006/main" xmlns:r="http://schemas.openxmlformats.org/officeDocument/2006/relationships" xmlns:p="http://schemas.openxmlformats.org/presentationml/2006/main">
  <p:tag name="AS_UNIQUEID" val="60"/>
</p:tagLst>
</file>

<file path=ppt/tags/tag577.xml><?xml version="1.0" encoding="utf-8"?>
<p:tagLst xmlns:a="http://schemas.openxmlformats.org/drawingml/2006/main" xmlns:r="http://schemas.openxmlformats.org/officeDocument/2006/relationships" xmlns:p="http://schemas.openxmlformats.org/presentationml/2006/main">
  <p:tag name="AS_UNIQUEID" val="61"/>
</p:tagLst>
</file>

<file path=ppt/tags/tag578.xml><?xml version="1.0" encoding="utf-8"?>
<p:tagLst xmlns:a="http://schemas.openxmlformats.org/drawingml/2006/main" xmlns:r="http://schemas.openxmlformats.org/officeDocument/2006/relationships" xmlns:p="http://schemas.openxmlformats.org/presentationml/2006/main">
  <p:tag name="AS_UNIQUEID" val="62"/>
</p:tagLst>
</file>

<file path=ppt/tags/tag579.xml><?xml version="1.0" encoding="utf-8"?>
<p:tagLst xmlns:a="http://schemas.openxmlformats.org/drawingml/2006/main" xmlns:r="http://schemas.openxmlformats.org/officeDocument/2006/relationships" xmlns:p="http://schemas.openxmlformats.org/presentationml/2006/main">
  <p:tag name="AS_UNIQUEID" val="63"/>
</p:tagLst>
</file>

<file path=ppt/tags/tag58.xml><?xml version="1.0" encoding="utf-8"?>
<p:tagLst xmlns:a="http://schemas.openxmlformats.org/drawingml/2006/main" xmlns:r="http://schemas.openxmlformats.org/officeDocument/2006/relationships" xmlns:p="http://schemas.openxmlformats.org/presentationml/2006/main">
  <p:tag name="AS_UNIQUEID" val="62"/>
</p:tagLst>
</file>

<file path=ppt/tags/tag580.xml><?xml version="1.0" encoding="utf-8"?>
<p:tagLst xmlns:a="http://schemas.openxmlformats.org/drawingml/2006/main" xmlns:r="http://schemas.openxmlformats.org/officeDocument/2006/relationships" xmlns:p="http://schemas.openxmlformats.org/presentationml/2006/main">
  <p:tag name="AS_UNIQUEID" val="59"/>
</p:tagLst>
</file>

<file path=ppt/tags/tag581.xml><?xml version="1.0" encoding="utf-8"?>
<p:tagLst xmlns:a="http://schemas.openxmlformats.org/drawingml/2006/main" xmlns:r="http://schemas.openxmlformats.org/officeDocument/2006/relationships" xmlns:p="http://schemas.openxmlformats.org/presentationml/2006/main">
  <p:tag name="AS_UNIQUEID" val="60"/>
</p:tagLst>
</file>

<file path=ppt/tags/tag582.xml><?xml version="1.0" encoding="utf-8"?>
<p:tagLst xmlns:a="http://schemas.openxmlformats.org/drawingml/2006/main" xmlns:r="http://schemas.openxmlformats.org/officeDocument/2006/relationships" xmlns:p="http://schemas.openxmlformats.org/presentationml/2006/main">
  <p:tag name="AS_UNIQUEID" val="61"/>
</p:tagLst>
</file>

<file path=ppt/tags/tag583.xml><?xml version="1.0" encoding="utf-8"?>
<p:tagLst xmlns:a="http://schemas.openxmlformats.org/drawingml/2006/main" xmlns:r="http://schemas.openxmlformats.org/officeDocument/2006/relationships" xmlns:p="http://schemas.openxmlformats.org/presentationml/2006/main">
  <p:tag name="AS_UNIQUEID" val="62"/>
</p:tagLst>
</file>

<file path=ppt/tags/tag584.xml><?xml version="1.0" encoding="utf-8"?>
<p:tagLst xmlns:a="http://schemas.openxmlformats.org/drawingml/2006/main" xmlns:r="http://schemas.openxmlformats.org/officeDocument/2006/relationships" xmlns:p="http://schemas.openxmlformats.org/presentationml/2006/main">
  <p:tag name="AS_UNIQUEID" val="63"/>
</p:tagLst>
</file>

<file path=ppt/tags/tag585.xml><?xml version="1.0" encoding="utf-8"?>
<p:tagLst xmlns:a="http://schemas.openxmlformats.org/drawingml/2006/main" xmlns:r="http://schemas.openxmlformats.org/officeDocument/2006/relationships" xmlns:p="http://schemas.openxmlformats.org/presentationml/2006/main">
  <p:tag name="AS_UNIQUEID" val="59"/>
</p:tagLst>
</file>

<file path=ppt/tags/tag586.xml><?xml version="1.0" encoding="utf-8"?>
<p:tagLst xmlns:a="http://schemas.openxmlformats.org/drawingml/2006/main" xmlns:r="http://schemas.openxmlformats.org/officeDocument/2006/relationships" xmlns:p="http://schemas.openxmlformats.org/presentationml/2006/main">
  <p:tag name="AS_UNIQUEID" val="60"/>
</p:tagLst>
</file>

<file path=ppt/tags/tag587.xml><?xml version="1.0" encoding="utf-8"?>
<p:tagLst xmlns:a="http://schemas.openxmlformats.org/drawingml/2006/main" xmlns:r="http://schemas.openxmlformats.org/officeDocument/2006/relationships" xmlns:p="http://schemas.openxmlformats.org/presentationml/2006/main">
  <p:tag name="AS_UNIQUEID" val="61"/>
</p:tagLst>
</file>

<file path=ppt/tags/tag588.xml><?xml version="1.0" encoding="utf-8"?>
<p:tagLst xmlns:a="http://schemas.openxmlformats.org/drawingml/2006/main" xmlns:r="http://schemas.openxmlformats.org/officeDocument/2006/relationships" xmlns:p="http://schemas.openxmlformats.org/presentationml/2006/main">
  <p:tag name="AS_UNIQUEID" val="62"/>
</p:tagLst>
</file>

<file path=ppt/tags/tag589.xml><?xml version="1.0" encoding="utf-8"?>
<p:tagLst xmlns:a="http://schemas.openxmlformats.org/drawingml/2006/main" xmlns:r="http://schemas.openxmlformats.org/officeDocument/2006/relationships" xmlns:p="http://schemas.openxmlformats.org/presentationml/2006/main">
  <p:tag name="AS_UNIQUEID" val="63"/>
</p:tagLst>
</file>

<file path=ppt/tags/tag59.xml><?xml version="1.0" encoding="utf-8"?>
<p:tagLst xmlns:a="http://schemas.openxmlformats.org/drawingml/2006/main" xmlns:r="http://schemas.openxmlformats.org/officeDocument/2006/relationships" xmlns:p="http://schemas.openxmlformats.org/presentationml/2006/main">
  <p:tag name="AS_UNIQUEID" val="63"/>
</p:tagLst>
</file>

<file path=ppt/tags/tag590.xml><?xml version="1.0" encoding="utf-8"?>
<p:tagLst xmlns:a="http://schemas.openxmlformats.org/drawingml/2006/main" xmlns:r="http://schemas.openxmlformats.org/officeDocument/2006/relationships" xmlns:p="http://schemas.openxmlformats.org/presentationml/2006/main">
  <p:tag name="AS_UNIQUEID" val="59"/>
</p:tagLst>
</file>

<file path=ppt/tags/tag591.xml><?xml version="1.0" encoding="utf-8"?>
<p:tagLst xmlns:a="http://schemas.openxmlformats.org/drawingml/2006/main" xmlns:r="http://schemas.openxmlformats.org/officeDocument/2006/relationships" xmlns:p="http://schemas.openxmlformats.org/presentationml/2006/main">
  <p:tag name="AS_UNIQUEID" val="60"/>
</p:tagLst>
</file>

<file path=ppt/tags/tag592.xml><?xml version="1.0" encoding="utf-8"?>
<p:tagLst xmlns:a="http://schemas.openxmlformats.org/drawingml/2006/main" xmlns:r="http://schemas.openxmlformats.org/officeDocument/2006/relationships" xmlns:p="http://schemas.openxmlformats.org/presentationml/2006/main">
  <p:tag name="AS_UNIQUEID" val="61"/>
</p:tagLst>
</file>

<file path=ppt/tags/tag593.xml><?xml version="1.0" encoding="utf-8"?>
<p:tagLst xmlns:a="http://schemas.openxmlformats.org/drawingml/2006/main" xmlns:r="http://schemas.openxmlformats.org/officeDocument/2006/relationships" xmlns:p="http://schemas.openxmlformats.org/presentationml/2006/main">
  <p:tag name="AS_UNIQUEID" val="62"/>
</p:tagLst>
</file>

<file path=ppt/tags/tag594.xml><?xml version="1.0" encoding="utf-8"?>
<p:tagLst xmlns:a="http://schemas.openxmlformats.org/drawingml/2006/main" xmlns:r="http://schemas.openxmlformats.org/officeDocument/2006/relationships" xmlns:p="http://schemas.openxmlformats.org/presentationml/2006/main">
  <p:tag name="AS_UNIQUEID" val="63"/>
</p:tagLst>
</file>

<file path=ppt/tags/tag595.xml><?xml version="1.0" encoding="utf-8"?>
<p:tagLst xmlns:a="http://schemas.openxmlformats.org/drawingml/2006/main" xmlns:r="http://schemas.openxmlformats.org/officeDocument/2006/relationships" xmlns:p="http://schemas.openxmlformats.org/presentationml/2006/main">
  <p:tag name="AS_UNIQUEID" val="59"/>
</p:tagLst>
</file>

<file path=ppt/tags/tag596.xml><?xml version="1.0" encoding="utf-8"?>
<p:tagLst xmlns:a="http://schemas.openxmlformats.org/drawingml/2006/main" xmlns:r="http://schemas.openxmlformats.org/officeDocument/2006/relationships" xmlns:p="http://schemas.openxmlformats.org/presentationml/2006/main">
  <p:tag name="AS_UNIQUEID" val="60"/>
</p:tagLst>
</file>

<file path=ppt/tags/tag597.xml><?xml version="1.0" encoding="utf-8"?>
<p:tagLst xmlns:a="http://schemas.openxmlformats.org/drawingml/2006/main" xmlns:r="http://schemas.openxmlformats.org/officeDocument/2006/relationships" xmlns:p="http://schemas.openxmlformats.org/presentationml/2006/main">
  <p:tag name="AS_UNIQUEID" val="61"/>
</p:tagLst>
</file>

<file path=ppt/tags/tag598.xml><?xml version="1.0" encoding="utf-8"?>
<p:tagLst xmlns:a="http://schemas.openxmlformats.org/drawingml/2006/main" xmlns:r="http://schemas.openxmlformats.org/officeDocument/2006/relationships" xmlns:p="http://schemas.openxmlformats.org/presentationml/2006/main">
  <p:tag name="AS_UNIQUEID" val="62"/>
</p:tagLst>
</file>

<file path=ppt/tags/tag599.xml><?xml version="1.0" encoding="utf-8"?>
<p:tagLst xmlns:a="http://schemas.openxmlformats.org/drawingml/2006/main" xmlns:r="http://schemas.openxmlformats.org/officeDocument/2006/relationships" xmlns:p="http://schemas.openxmlformats.org/presentationml/2006/main">
  <p:tag name="AS_UNIQUEID" val="63"/>
</p:tagLst>
</file>

<file path=ppt/tags/tag6.xml><?xml version="1.0" encoding="utf-8"?>
<p:tagLst xmlns:a="http://schemas.openxmlformats.org/drawingml/2006/main" xmlns:r="http://schemas.openxmlformats.org/officeDocument/2006/relationships" xmlns:p="http://schemas.openxmlformats.org/presentationml/2006/main">
  <p:tag name="AS_UNIQUEID" val="41"/>
</p:tagLst>
</file>

<file path=ppt/tags/tag60.xml><?xml version="1.0" encoding="utf-8"?>
<p:tagLst xmlns:a="http://schemas.openxmlformats.org/drawingml/2006/main" xmlns:r="http://schemas.openxmlformats.org/officeDocument/2006/relationships" xmlns:p="http://schemas.openxmlformats.org/presentationml/2006/main">
  <p:tag name="AS_UNIQUEID" val="72"/>
</p:tagLst>
</file>

<file path=ppt/tags/tag600.xml><?xml version="1.0" encoding="utf-8"?>
<p:tagLst xmlns:a="http://schemas.openxmlformats.org/drawingml/2006/main" xmlns:r="http://schemas.openxmlformats.org/officeDocument/2006/relationships" xmlns:p="http://schemas.openxmlformats.org/presentationml/2006/main">
  <p:tag name="AS_UNIQUEID" val="59"/>
</p:tagLst>
</file>

<file path=ppt/tags/tag601.xml><?xml version="1.0" encoding="utf-8"?>
<p:tagLst xmlns:a="http://schemas.openxmlformats.org/drawingml/2006/main" xmlns:r="http://schemas.openxmlformats.org/officeDocument/2006/relationships" xmlns:p="http://schemas.openxmlformats.org/presentationml/2006/main">
  <p:tag name="AS_UNIQUEID" val="60"/>
</p:tagLst>
</file>

<file path=ppt/tags/tag602.xml><?xml version="1.0" encoding="utf-8"?>
<p:tagLst xmlns:a="http://schemas.openxmlformats.org/drawingml/2006/main" xmlns:r="http://schemas.openxmlformats.org/officeDocument/2006/relationships" xmlns:p="http://schemas.openxmlformats.org/presentationml/2006/main">
  <p:tag name="AS_UNIQUEID" val="61"/>
</p:tagLst>
</file>

<file path=ppt/tags/tag603.xml><?xml version="1.0" encoding="utf-8"?>
<p:tagLst xmlns:a="http://schemas.openxmlformats.org/drawingml/2006/main" xmlns:r="http://schemas.openxmlformats.org/officeDocument/2006/relationships" xmlns:p="http://schemas.openxmlformats.org/presentationml/2006/main">
  <p:tag name="AS_UNIQUEID" val="62"/>
</p:tagLst>
</file>

<file path=ppt/tags/tag604.xml><?xml version="1.0" encoding="utf-8"?>
<p:tagLst xmlns:a="http://schemas.openxmlformats.org/drawingml/2006/main" xmlns:r="http://schemas.openxmlformats.org/officeDocument/2006/relationships" xmlns:p="http://schemas.openxmlformats.org/presentationml/2006/main">
  <p:tag name="AS_UNIQUEID" val="63"/>
</p:tagLst>
</file>

<file path=ppt/tags/tag605.xml><?xml version="1.0" encoding="utf-8"?>
<p:tagLst xmlns:a="http://schemas.openxmlformats.org/drawingml/2006/main" xmlns:r="http://schemas.openxmlformats.org/officeDocument/2006/relationships" xmlns:p="http://schemas.openxmlformats.org/presentationml/2006/main">
  <p:tag name="AS_UNIQUEID" val="72"/>
</p:tagLst>
</file>

<file path=ppt/tags/tag606.xml><?xml version="1.0" encoding="utf-8"?>
<p:tagLst xmlns:a="http://schemas.openxmlformats.org/drawingml/2006/main" xmlns:r="http://schemas.openxmlformats.org/officeDocument/2006/relationships" xmlns:p="http://schemas.openxmlformats.org/presentationml/2006/main">
  <p:tag name="AS_UNIQUEID" val="59"/>
</p:tagLst>
</file>

<file path=ppt/tags/tag607.xml><?xml version="1.0" encoding="utf-8"?>
<p:tagLst xmlns:a="http://schemas.openxmlformats.org/drawingml/2006/main" xmlns:r="http://schemas.openxmlformats.org/officeDocument/2006/relationships" xmlns:p="http://schemas.openxmlformats.org/presentationml/2006/main">
  <p:tag name="AS_UNIQUEID" val="60"/>
</p:tagLst>
</file>

<file path=ppt/tags/tag608.xml><?xml version="1.0" encoding="utf-8"?>
<p:tagLst xmlns:a="http://schemas.openxmlformats.org/drawingml/2006/main" xmlns:r="http://schemas.openxmlformats.org/officeDocument/2006/relationships" xmlns:p="http://schemas.openxmlformats.org/presentationml/2006/main">
  <p:tag name="AS_UNIQUEID" val="61"/>
</p:tagLst>
</file>

<file path=ppt/tags/tag609.xml><?xml version="1.0" encoding="utf-8"?>
<p:tagLst xmlns:a="http://schemas.openxmlformats.org/drawingml/2006/main" xmlns:r="http://schemas.openxmlformats.org/officeDocument/2006/relationships" xmlns:p="http://schemas.openxmlformats.org/presentationml/2006/main">
  <p:tag name="AS_UNIQUEID" val="62"/>
</p:tagLst>
</file>

<file path=ppt/tags/tag61.xml><?xml version="1.0" encoding="utf-8"?>
<p:tagLst xmlns:a="http://schemas.openxmlformats.org/drawingml/2006/main" xmlns:r="http://schemas.openxmlformats.org/officeDocument/2006/relationships" xmlns:p="http://schemas.openxmlformats.org/presentationml/2006/main">
  <p:tag name="AS_UNIQUEID" val="59"/>
</p:tagLst>
</file>

<file path=ppt/tags/tag610.xml><?xml version="1.0" encoding="utf-8"?>
<p:tagLst xmlns:a="http://schemas.openxmlformats.org/drawingml/2006/main" xmlns:r="http://schemas.openxmlformats.org/officeDocument/2006/relationships" xmlns:p="http://schemas.openxmlformats.org/presentationml/2006/main">
  <p:tag name="AS_UNIQUEID" val="63"/>
</p:tagLst>
</file>

<file path=ppt/tags/tag611.xml><?xml version="1.0" encoding="utf-8"?>
<p:tagLst xmlns:a="http://schemas.openxmlformats.org/drawingml/2006/main" xmlns:r="http://schemas.openxmlformats.org/officeDocument/2006/relationships" xmlns:p="http://schemas.openxmlformats.org/presentationml/2006/main">
  <p:tag name="AS_UNIQUEID" val="92"/>
</p:tagLst>
</file>

<file path=ppt/tags/tag612.xml><?xml version="1.0" encoding="utf-8"?>
<p:tagLst xmlns:a="http://schemas.openxmlformats.org/drawingml/2006/main" xmlns:r="http://schemas.openxmlformats.org/officeDocument/2006/relationships" xmlns:p="http://schemas.openxmlformats.org/presentationml/2006/main">
  <p:tag name="AS_UNIQUEID" val="93"/>
</p:tagLst>
</file>

<file path=ppt/tags/tag613.xml><?xml version="1.0" encoding="utf-8"?>
<p:tagLst xmlns:a="http://schemas.openxmlformats.org/drawingml/2006/main" xmlns:r="http://schemas.openxmlformats.org/officeDocument/2006/relationships" xmlns:p="http://schemas.openxmlformats.org/presentationml/2006/main">
  <p:tag name="AS_UNIQUEID" val="94"/>
</p:tagLst>
</file>

<file path=ppt/tags/tag614.xml><?xml version="1.0" encoding="utf-8"?>
<p:tagLst xmlns:a="http://schemas.openxmlformats.org/drawingml/2006/main" xmlns:r="http://schemas.openxmlformats.org/officeDocument/2006/relationships" xmlns:p="http://schemas.openxmlformats.org/presentationml/2006/main">
  <p:tag name="AS_UNIQUEID" val="95"/>
</p:tagLst>
</file>

<file path=ppt/tags/tag615.xml><?xml version="1.0" encoding="utf-8"?>
<p:tagLst xmlns:a="http://schemas.openxmlformats.org/drawingml/2006/main" xmlns:r="http://schemas.openxmlformats.org/officeDocument/2006/relationships" xmlns:p="http://schemas.openxmlformats.org/presentationml/2006/main">
  <p:tag name="AS_UNIQUEID" val="96"/>
</p:tagLst>
</file>

<file path=ppt/tags/tag616.xml><?xml version="1.0" encoding="utf-8"?>
<p:tagLst xmlns:a="http://schemas.openxmlformats.org/drawingml/2006/main" xmlns:r="http://schemas.openxmlformats.org/officeDocument/2006/relationships" xmlns:p="http://schemas.openxmlformats.org/presentationml/2006/main">
  <p:tag name="AS_UNIQUEID" val="97"/>
</p:tagLst>
</file>

<file path=ppt/tags/tag62.xml><?xml version="1.0" encoding="utf-8"?>
<p:tagLst xmlns:a="http://schemas.openxmlformats.org/drawingml/2006/main" xmlns:r="http://schemas.openxmlformats.org/officeDocument/2006/relationships" xmlns:p="http://schemas.openxmlformats.org/presentationml/2006/main">
  <p:tag name="AS_UNIQUEID" val="60"/>
</p:tagLst>
</file>

<file path=ppt/tags/tag63.xml><?xml version="1.0" encoding="utf-8"?>
<p:tagLst xmlns:a="http://schemas.openxmlformats.org/drawingml/2006/main" xmlns:r="http://schemas.openxmlformats.org/officeDocument/2006/relationships" xmlns:p="http://schemas.openxmlformats.org/presentationml/2006/main">
  <p:tag name="AS_UNIQUEID" val="61"/>
</p:tagLst>
</file>

<file path=ppt/tags/tag64.xml><?xml version="1.0" encoding="utf-8"?>
<p:tagLst xmlns:a="http://schemas.openxmlformats.org/drawingml/2006/main" xmlns:r="http://schemas.openxmlformats.org/officeDocument/2006/relationships" xmlns:p="http://schemas.openxmlformats.org/presentationml/2006/main">
  <p:tag name="AS_UNIQUEID" val="62"/>
</p:tagLst>
</file>

<file path=ppt/tags/tag65.xml><?xml version="1.0" encoding="utf-8"?>
<p:tagLst xmlns:a="http://schemas.openxmlformats.org/drawingml/2006/main" xmlns:r="http://schemas.openxmlformats.org/officeDocument/2006/relationships" xmlns:p="http://schemas.openxmlformats.org/presentationml/2006/main">
  <p:tag name="AS_UNIQUEID" val="63"/>
</p:tagLst>
</file>

<file path=ppt/tags/tag66.xml><?xml version="1.0" encoding="utf-8"?>
<p:tagLst xmlns:a="http://schemas.openxmlformats.org/drawingml/2006/main" xmlns:r="http://schemas.openxmlformats.org/officeDocument/2006/relationships" xmlns:p="http://schemas.openxmlformats.org/presentationml/2006/main">
  <p:tag name="AS_UNIQUEID" val="59"/>
</p:tagLst>
</file>

<file path=ppt/tags/tag67.xml><?xml version="1.0" encoding="utf-8"?>
<p:tagLst xmlns:a="http://schemas.openxmlformats.org/drawingml/2006/main" xmlns:r="http://schemas.openxmlformats.org/officeDocument/2006/relationships" xmlns:p="http://schemas.openxmlformats.org/presentationml/2006/main">
  <p:tag name="AS_UNIQUEID" val="60"/>
</p:tagLst>
</file>

<file path=ppt/tags/tag68.xml><?xml version="1.0" encoding="utf-8"?>
<p:tagLst xmlns:a="http://schemas.openxmlformats.org/drawingml/2006/main" xmlns:r="http://schemas.openxmlformats.org/officeDocument/2006/relationships" xmlns:p="http://schemas.openxmlformats.org/presentationml/2006/main">
  <p:tag name="AS_UNIQUEID" val="61"/>
</p:tagLst>
</file>

<file path=ppt/tags/tag69.xml><?xml version="1.0" encoding="utf-8"?>
<p:tagLst xmlns:a="http://schemas.openxmlformats.org/drawingml/2006/main" xmlns:r="http://schemas.openxmlformats.org/officeDocument/2006/relationships" xmlns:p="http://schemas.openxmlformats.org/presentationml/2006/main">
  <p:tag name="AS_UNIQUEID" val="62"/>
</p:tagLst>
</file>

<file path=ppt/tags/tag7.xml><?xml version="1.0" encoding="utf-8"?>
<p:tagLst xmlns:a="http://schemas.openxmlformats.org/drawingml/2006/main" xmlns:r="http://schemas.openxmlformats.org/officeDocument/2006/relationships" xmlns:p="http://schemas.openxmlformats.org/presentationml/2006/main">
  <p:tag name="AS_UNIQUEID" val="42"/>
</p:tagLst>
</file>

<file path=ppt/tags/tag70.xml><?xml version="1.0" encoding="utf-8"?>
<p:tagLst xmlns:a="http://schemas.openxmlformats.org/drawingml/2006/main" xmlns:r="http://schemas.openxmlformats.org/officeDocument/2006/relationships" xmlns:p="http://schemas.openxmlformats.org/presentationml/2006/main">
  <p:tag name="AS_UNIQUEID" val="63"/>
</p:tagLst>
</file>

<file path=ppt/tags/tag71.xml><?xml version="1.0" encoding="utf-8"?>
<p:tagLst xmlns:a="http://schemas.openxmlformats.org/drawingml/2006/main" xmlns:r="http://schemas.openxmlformats.org/officeDocument/2006/relationships" xmlns:p="http://schemas.openxmlformats.org/presentationml/2006/main">
  <p:tag name="AS_UNIQUEID" val="59"/>
</p:tagLst>
</file>

<file path=ppt/tags/tag72.xml><?xml version="1.0" encoding="utf-8"?>
<p:tagLst xmlns:a="http://schemas.openxmlformats.org/drawingml/2006/main" xmlns:r="http://schemas.openxmlformats.org/officeDocument/2006/relationships" xmlns:p="http://schemas.openxmlformats.org/presentationml/2006/main">
  <p:tag name="AS_UNIQUEID" val="60"/>
</p:tagLst>
</file>

<file path=ppt/tags/tag73.xml><?xml version="1.0" encoding="utf-8"?>
<p:tagLst xmlns:a="http://schemas.openxmlformats.org/drawingml/2006/main" xmlns:r="http://schemas.openxmlformats.org/officeDocument/2006/relationships" xmlns:p="http://schemas.openxmlformats.org/presentationml/2006/main">
  <p:tag name="AS_UNIQUEID" val="61"/>
</p:tagLst>
</file>

<file path=ppt/tags/tag74.xml><?xml version="1.0" encoding="utf-8"?>
<p:tagLst xmlns:a="http://schemas.openxmlformats.org/drawingml/2006/main" xmlns:r="http://schemas.openxmlformats.org/officeDocument/2006/relationships" xmlns:p="http://schemas.openxmlformats.org/presentationml/2006/main">
  <p:tag name="AS_UNIQUEID" val="62"/>
</p:tagLst>
</file>

<file path=ppt/tags/tag75.xml><?xml version="1.0" encoding="utf-8"?>
<p:tagLst xmlns:a="http://schemas.openxmlformats.org/drawingml/2006/main" xmlns:r="http://schemas.openxmlformats.org/officeDocument/2006/relationships" xmlns:p="http://schemas.openxmlformats.org/presentationml/2006/main">
  <p:tag name="AS_UNIQUEID" val="63"/>
</p:tagLst>
</file>

<file path=ppt/tags/tag76.xml><?xml version="1.0" encoding="utf-8"?>
<p:tagLst xmlns:a="http://schemas.openxmlformats.org/drawingml/2006/main" xmlns:r="http://schemas.openxmlformats.org/officeDocument/2006/relationships" xmlns:p="http://schemas.openxmlformats.org/presentationml/2006/main">
  <p:tag name="AS_UNIQUEID" val="72"/>
</p:tagLst>
</file>

<file path=ppt/tags/tag77.xml><?xml version="1.0" encoding="utf-8"?>
<p:tagLst xmlns:a="http://schemas.openxmlformats.org/drawingml/2006/main" xmlns:r="http://schemas.openxmlformats.org/officeDocument/2006/relationships" xmlns:p="http://schemas.openxmlformats.org/presentationml/2006/main">
  <p:tag name="AS_UNIQUEID" val="44"/>
</p:tagLst>
</file>

<file path=ppt/tags/tag78.xml><?xml version="1.0" encoding="utf-8"?>
<p:tagLst xmlns:a="http://schemas.openxmlformats.org/drawingml/2006/main" xmlns:r="http://schemas.openxmlformats.org/officeDocument/2006/relationships" xmlns:p="http://schemas.openxmlformats.org/presentationml/2006/main">
  <p:tag name="AS_UNIQUEID" val="45"/>
</p:tagLst>
</file>

<file path=ppt/tags/tag79.xml><?xml version="1.0" encoding="utf-8"?>
<p:tagLst xmlns:a="http://schemas.openxmlformats.org/drawingml/2006/main" xmlns:r="http://schemas.openxmlformats.org/officeDocument/2006/relationships" xmlns:p="http://schemas.openxmlformats.org/presentationml/2006/main">
  <p:tag name="AS_UNIQUEID" val="46"/>
</p:tagLst>
</file>

<file path=ppt/tags/tag8.xml><?xml version="1.0" encoding="utf-8"?>
<p:tagLst xmlns:a="http://schemas.openxmlformats.org/drawingml/2006/main" xmlns:r="http://schemas.openxmlformats.org/officeDocument/2006/relationships" xmlns:p="http://schemas.openxmlformats.org/presentationml/2006/main">
  <p:tag name="AS_UNIQUEID" val="43"/>
</p:tagLst>
</file>

<file path=ppt/tags/tag80.xml><?xml version="1.0" encoding="utf-8"?>
<p:tagLst xmlns:a="http://schemas.openxmlformats.org/drawingml/2006/main" xmlns:r="http://schemas.openxmlformats.org/officeDocument/2006/relationships" xmlns:p="http://schemas.openxmlformats.org/presentationml/2006/main">
  <p:tag name="AS_UNIQUEID" val="47"/>
</p:tagLst>
</file>

<file path=ppt/tags/tag81.xml><?xml version="1.0" encoding="utf-8"?>
<p:tagLst xmlns:a="http://schemas.openxmlformats.org/drawingml/2006/main" xmlns:r="http://schemas.openxmlformats.org/officeDocument/2006/relationships" xmlns:p="http://schemas.openxmlformats.org/presentationml/2006/main">
  <p:tag name="AS_UNIQUEID" val="48"/>
</p:tagLst>
</file>

<file path=ppt/tags/tag82.xml><?xml version="1.0" encoding="utf-8"?>
<p:tagLst xmlns:a="http://schemas.openxmlformats.org/drawingml/2006/main" xmlns:r="http://schemas.openxmlformats.org/officeDocument/2006/relationships" xmlns:p="http://schemas.openxmlformats.org/presentationml/2006/main">
  <p:tag name="AS_UNIQUEID" val="59"/>
</p:tagLst>
</file>

<file path=ppt/tags/tag83.xml><?xml version="1.0" encoding="utf-8"?>
<p:tagLst xmlns:a="http://schemas.openxmlformats.org/drawingml/2006/main" xmlns:r="http://schemas.openxmlformats.org/officeDocument/2006/relationships" xmlns:p="http://schemas.openxmlformats.org/presentationml/2006/main">
  <p:tag name="AS_UNIQUEID" val="60"/>
</p:tagLst>
</file>

<file path=ppt/tags/tag84.xml><?xml version="1.0" encoding="utf-8"?>
<p:tagLst xmlns:a="http://schemas.openxmlformats.org/drawingml/2006/main" xmlns:r="http://schemas.openxmlformats.org/officeDocument/2006/relationships" xmlns:p="http://schemas.openxmlformats.org/presentationml/2006/main">
  <p:tag name="AS_UNIQUEID" val="61"/>
</p:tagLst>
</file>

<file path=ppt/tags/tag85.xml><?xml version="1.0" encoding="utf-8"?>
<p:tagLst xmlns:a="http://schemas.openxmlformats.org/drawingml/2006/main" xmlns:r="http://schemas.openxmlformats.org/officeDocument/2006/relationships" xmlns:p="http://schemas.openxmlformats.org/presentationml/2006/main">
  <p:tag name="AS_UNIQUEID" val="62"/>
</p:tagLst>
</file>

<file path=ppt/tags/tag86.xml><?xml version="1.0" encoding="utf-8"?>
<p:tagLst xmlns:a="http://schemas.openxmlformats.org/drawingml/2006/main" xmlns:r="http://schemas.openxmlformats.org/officeDocument/2006/relationships" xmlns:p="http://schemas.openxmlformats.org/presentationml/2006/main">
  <p:tag name="AS_UNIQUEID" val="63"/>
</p:tagLst>
</file>

<file path=ppt/tags/tag87.xml><?xml version="1.0" encoding="utf-8"?>
<p:tagLst xmlns:a="http://schemas.openxmlformats.org/drawingml/2006/main" xmlns:r="http://schemas.openxmlformats.org/officeDocument/2006/relationships" xmlns:p="http://schemas.openxmlformats.org/presentationml/2006/main">
  <p:tag name="AS_UNIQUEID" val="59"/>
</p:tagLst>
</file>

<file path=ppt/tags/tag88.xml><?xml version="1.0" encoding="utf-8"?>
<p:tagLst xmlns:a="http://schemas.openxmlformats.org/drawingml/2006/main" xmlns:r="http://schemas.openxmlformats.org/officeDocument/2006/relationships" xmlns:p="http://schemas.openxmlformats.org/presentationml/2006/main">
  <p:tag name="AS_UNIQUEID" val="60"/>
</p:tagLst>
</file>

<file path=ppt/tags/tag89.xml><?xml version="1.0" encoding="utf-8"?>
<p:tagLst xmlns:a="http://schemas.openxmlformats.org/drawingml/2006/main" xmlns:r="http://schemas.openxmlformats.org/officeDocument/2006/relationships" xmlns:p="http://schemas.openxmlformats.org/presentationml/2006/main">
  <p:tag name="AS_UNIQUEID" val="61"/>
</p:tagLst>
</file>

<file path=ppt/tags/tag9.xml><?xml version="1.0" encoding="utf-8"?>
<p:tagLst xmlns:a="http://schemas.openxmlformats.org/drawingml/2006/main" xmlns:r="http://schemas.openxmlformats.org/officeDocument/2006/relationships" xmlns:p="http://schemas.openxmlformats.org/presentationml/2006/main">
  <p:tag name="AS_UNIQUEID" val="44"/>
</p:tagLst>
</file>

<file path=ppt/tags/tag90.xml><?xml version="1.0" encoding="utf-8"?>
<p:tagLst xmlns:a="http://schemas.openxmlformats.org/drawingml/2006/main" xmlns:r="http://schemas.openxmlformats.org/officeDocument/2006/relationships" xmlns:p="http://schemas.openxmlformats.org/presentationml/2006/main">
  <p:tag name="AS_UNIQUEID" val="62"/>
</p:tagLst>
</file>

<file path=ppt/tags/tag91.xml><?xml version="1.0" encoding="utf-8"?>
<p:tagLst xmlns:a="http://schemas.openxmlformats.org/drawingml/2006/main" xmlns:r="http://schemas.openxmlformats.org/officeDocument/2006/relationships" xmlns:p="http://schemas.openxmlformats.org/presentationml/2006/main">
  <p:tag name="AS_UNIQUEID" val="63"/>
</p:tagLst>
</file>

<file path=ppt/tags/tag92.xml><?xml version="1.0" encoding="utf-8"?>
<p:tagLst xmlns:a="http://schemas.openxmlformats.org/drawingml/2006/main" xmlns:r="http://schemas.openxmlformats.org/officeDocument/2006/relationships" xmlns:p="http://schemas.openxmlformats.org/presentationml/2006/main">
  <p:tag name="AS_UNIQUEID" val="59"/>
</p:tagLst>
</file>

<file path=ppt/tags/tag93.xml><?xml version="1.0" encoding="utf-8"?>
<p:tagLst xmlns:a="http://schemas.openxmlformats.org/drawingml/2006/main" xmlns:r="http://schemas.openxmlformats.org/officeDocument/2006/relationships" xmlns:p="http://schemas.openxmlformats.org/presentationml/2006/main">
  <p:tag name="AS_UNIQUEID" val="60"/>
</p:tagLst>
</file>

<file path=ppt/tags/tag94.xml><?xml version="1.0" encoding="utf-8"?>
<p:tagLst xmlns:a="http://schemas.openxmlformats.org/drawingml/2006/main" xmlns:r="http://schemas.openxmlformats.org/officeDocument/2006/relationships" xmlns:p="http://schemas.openxmlformats.org/presentationml/2006/main">
  <p:tag name="AS_UNIQUEID" val="61"/>
</p:tagLst>
</file>

<file path=ppt/tags/tag95.xml><?xml version="1.0" encoding="utf-8"?>
<p:tagLst xmlns:a="http://schemas.openxmlformats.org/drawingml/2006/main" xmlns:r="http://schemas.openxmlformats.org/officeDocument/2006/relationships" xmlns:p="http://schemas.openxmlformats.org/presentationml/2006/main">
  <p:tag name="AS_UNIQUEID" val="62"/>
</p:tagLst>
</file>

<file path=ppt/tags/tag96.xml><?xml version="1.0" encoding="utf-8"?>
<p:tagLst xmlns:a="http://schemas.openxmlformats.org/drawingml/2006/main" xmlns:r="http://schemas.openxmlformats.org/officeDocument/2006/relationships" xmlns:p="http://schemas.openxmlformats.org/presentationml/2006/main">
  <p:tag name="AS_UNIQUEID" val="63"/>
</p:tagLst>
</file>

<file path=ppt/tags/tag97.xml><?xml version="1.0" encoding="utf-8"?>
<p:tagLst xmlns:a="http://schemas.openxmlformats.org/drawingml/2006/main" xmlns:r="http://schemas.openxmlformats.org/officeDocument/2006/relationships" xmlns:p="http://schemas.openxmlformats.org/presentationml/2006/main">
  <p:tag name="AS_UNIQUEID" val="72"/>
</p:tagLst>
</file>

<file path=ppt/tags/tag98.xml><?xml version="1.0" encoding="utf-8"?>
<p:tagLst xmlns:a="http://schemas.openxmlformats.org/drawingml/2006/main" xmlns:r="http://schemas.openxmlformats.org/officeDocument/2006/relationships" xmlns:p="http://schemas.openxmlformats.org/presentationml/2006/main">
  <p:tag name="AS_UNIQUEID" val="59"/>
</p:tagLst>
</file>

<file path=ppt/tags/tag99.xml><?xml version="1.0" encoding="utf-8"?>
<p:tagLst xmlns:a="http://schemas.openxmlformats.org/drawingml/2006/main" xmlns:r="http://schemas.openxmlformats.org/officeDocument/2006/relationships" xmlns:p="http://schemas.openxmlformats.org/presentationml/2006/main">
  <p:tag name="AS_UNIQUEID" val="6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5853</TotalTime>
  <Words>5260</Words>
  <Application>Microsoft Office PowerPoint</Application>
  <PresentationFormat>On-screen Show (4:3)</PresentationFormat>
  <Paragraphs>850</Paragraphs>
  <Slides>116</Slides>
  <Notes>1</Notes>
  <HiddenSlides>0</HiddenSlides>
  <MMClips>0</MMClips>
  <ScaleCrop>false</ScaleCrop>
  <HeadingPairs>
    <vt:vector size="4" baseType="variant">
      <vt:variant>
        <vt:lpstr>Theme</vt:lpstr>
      </vt:variant>
      <vt:variant>
        <vt:i4>1</vt:i4>
      </vt:variant>
      <vt:variant>
        <vt:lpstr>Slide Titles</vt:lpstr>
      </vt:variant>
      <vt:variant>
        <vt:i4>116</vt:i4>
      </vt:variant>
    </vt:vector>
  </HeadingPairs>
  <TitlesOfParts>
    <vt:vector size="1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parul</dc:creator>
  <cp:keywords/>
  <dc:description/>
  <cp:lastModifiedBy>Unknown User</cp:lastModifiedBy>
  <cp:revision>90</cp:revision>
  <cp:lastPrinted>1601-01-01T00:00:00Z</cp:lastPrinted>
  <dcterms:created xsi:type="dcterms:W3CDTF">2020-05-18T10:32:41Z</dcterms:created>
  <dcterms:modified xsi:type="dcterms:W3CDTF">2021-09-14T09:46:15Z</dcterms:modified>
  <cp:category/>
</cp:coreProperties>
</file>